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82.jpg" ContentType="image/png"/>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86" r:id="rId4"/>
  </p:sldMasterIdLst>
  <p:notesMasterIdLst>
    <p:notesMasterId r:id="rId105"/>
  </p:notesMasterIdLst>
  <p:handoutMasterIdLst>
    <p:handoutMasterId r:id="rId106"/>
  </p:handoutMasterIdLst>
  <p:sldIdLst>
    <p:sldId id="695" r:id="rId5"/>
    <p:sldId id="671" r:id="rId6"/>
    <p:sldId id="661" r:id="rId7"/>
    <p:sldId id="673" r:id="rId8"/>
    <p:sldId id="662" r:id="rId9"/>
    <p:sldId id="683" r:id="rId10"/>
    <p:sldId id="696" r:id="rId11"/>
    <p:sldId id="697" r:id="rId12"/>
    <p:sldId id="705" r:id="rId13"/>
    <p:sldId id="792" r:id="rId14"/>
    <p:sldId id="793" r:id="rId15"/>
    <p:sldId id="794" r:id="rId16"/>
    <p:sldId id="717" r:id="rId17"/>
    <p:sldId id="787" r:id="rId18"/>
    <p:sldId id="719" r:id="rId19"/>
    <p:sldId id="786" r:id="rId20"/>
    <p:sldId id="720" r:id="rId21"/>
    <p:sldId id="698" r:id="rId22"/>
    <p:sldId id="687" r:id="rId23"/>
    <p:sldId id="779" r:id="rId24"/>
    <p:sldId id="780" r:id="rId25"/>
    <p:sldId id="781" r:id="rId26"/>
    <p:sldId id="707" r:id="rId27"/>
    <p:sldId id="746" r:id="rId28"/>
    <p:sldId id="716" r:id="rId29"/>
    <p:sldId id="701" r:id="rId30"/>
    <p:sldId id="770" r:id="rId31"/>
    <p:sldId id="789" r:id="rId32"/>
    <p:sldId id="790" r:id="rId33"/>
    <p:sldId id="791" r:id="rId34"/>
    <p:sldId id="708" r:id="rId35"/>
    <p:sldId id="748" r:id="rId36"/>
    <p:sldId id="747" r:id="rId37"/>
    <p:sldId id="704" r:id="rId38"/>
    <p:sldId id="754" r:id="rId39"/>
    <p:sldId id="771" r:id="rId40"/>
    <p:sldId id="722" r:id="rId41"/>
    <p:sldId id="723" r:id="rId42"/>
    <p:sldId id="729" r:id="rId43"/>
    <p:sldId id="730" r:id="rId44"/>
    <p:sldId id="732" r:id="rId45"/>
    <p:sldId id="731" r:id="rId46"/>
    <p:sldId id="733" r:id="rId47"/>
    <p:sldId id="734" r:id="rId48"/>
    <p:sldId id="735" r:id="rId49"/>
    <p:sldId id="736" r:id="rId50"/>
    <p:sldId id="737" r:id="rId51"/>
    <p:sldId id="738" r:id="rId52"/>
    <p:sldId id="739" r:id="rId53"/>
    <p:sldId id="740" r:id="rId54"/>
    <p:sldId id="741" r:id="rId55"/>
    <p:sldId id="742" r:id="rId56"/>
    <p:sldId id="743" r:id="rId57"/>
    <p:sldId id="744" r:id="rId58"/>
    <p:sldId id="745" r:id="rId59"/>
    <p:sldId id="715" r:id="rId60"/>
    <p:sldId id="703" r:id="rId61"/>
    <p:sldId id="709" r:id="rId62"/>
    <p:sldId id="710" r:id="rId63"/>
    <p:sldId id="711" r:id="rId64"/>
    <p:sldId id="712" r:id="rId65"/>
    <p:sldId id="713" r:id="rId66"/>
    <p:sldId id="772" r:id="rId67"/>
    <p:sldId id="769" r:id="rId68"/>
    <p:sldId id="728" r:id="rId69"/>
    <p:sldId id="724" r:id="rId70"/>
    <p:sldId id="726" r:id="rId71"/>
    <p:sldId id="777" r:id="rId72"/>
    <p:sldId id="762" r:id="rId73"/>
    <p:sldId id="749" r:id="rId74"/>
    <p:sldId id="750" r:id="rId75"/>
    <p:sldId id="751" r:id="rId76"/>
    <p:sldId id="752" r:id="rId77"/>
    <p:sldId id="782" r:id="rId78"/>
    <p:sldId id="784" r:id="rId79"/>
    <p:sldId id="785" r:id="rId80"/>
    <p:sldId id="783" r:id="rId81"/>
    <p:sldId id="718" r:id="rId82"/>
    <p:sldId id="753" r:id="rId83"/>
    <p:sldId id="755" r:id="rId84"/>
    <p:sldId id="756" r:id="rId85"/>
    <p:sldId id="757" r:id="rId86"/>
    <p:sldId id="758" r:id="rId87"/>
    <p:sldId id="759" r:id="rId88"/>
    <p:sldId id="760" r:id="rId89"/>
    <p:sldId id="761" r:id="rId90"/>
    <p:sldId id="773" r:id="rId91"/>
    <p:sldId id="763" r:id="rId92"/>
    <p:sldId id="774" r:id="rId93"/>
    <p:sldId id="764" r:id="rId94"/>
    <p:sldId id="788" r:id="rId95"/>
    <p:sldId id="765" r:id="rId96"/>
    <p:sldId id="766" r:id="rId97"/>
    <p:sldId id="775" r:id="rId98"/>
    <p:sldId id="767" r:id="rId99"/>
    <p:sldId id="776" r:id="rId100"/>
    <p:sldId id="768" r:id="rId101"/>
    <p:sldId id="725" r:id="rId102"/>
    <p:sldId id="678" r:id="rId103"/>
    <p:sldId id="679" r:id="rId10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744" userDrawn="1">
          <p15:clr>
            <a:srgbClr val="A4A3A4"/>
          </p15:clr>
        </p15:guide>
        <p15:guide id="4" pos="1872" userDrawn="1">
          <p15:clr>
            <a:srgbClr val="A4A3A4"/>
          </p15:clr>
        </p15:guide>
        <p15:guide id="6" pos="7176" userDrawn="1">
          <p15:clr>
            <a:srgbClr val="A4A3A4"/>
          </p15:clr>
        </p15:guide>
        <p15:guide id="7" orient="horz" pos="1512" userDrawn="1">
          <p15:clr>
            <a:srgbClr val="A4A3A4"/>
          </p15:clr>
        </p15:guide>
        <p15:guide id="8" orient="horz" pos="1848" userDrawn="1">
          <p15:clr>
            <a:srgbClr val="A4A3A4"/>
          </p15:clr>
        </p15:guide>
        <p15:guide id="9" orient="horz" pos="2688" userDrawn="1">
          <p15:clr>
            <a:srgbClr val="A4A3A4"/>
          </p15:clr>
        </p15:guide>
        <p15:guide id="10" orient="horz" pos="3048" userDrawn="1">
          <p15:clr>
            <a:srgbClr val="A4A3A4"/>
          </p15:clr>
        </p15:guide>
        <p15:guide id="11" orient="horz" pos="3888" userDrawn="1">
          <p15:clr>
            <a:srgbClr val="A4A3A4"/>
          </p15:clr>
        </p15:guide>
        <p15:guide id="12" orient="horz" pos="10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iano Silva" initials="LS" lastIdx="1" clrIdx="0">
    <p:extLst>
      <p:ext uri="{19B8F6BF-5375-455C-9EA6-DF929625EA0E}">
        <p15:presenceInfo xmlns:p15="http://schemas.microsoft.com/office/powerpoint/2012/main" userId="e0c5db58798c6d4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740"/>
    <a:srgbClr val="306CB5"/>
    <a:srgbClr val="009FD7"/>
    <a:srgbClr val="2A6FB7"/>
    <a:srgbClr val="324691"/>
    <a:srgbClr val="666666"/>
    <a:srgbClr val="FC3D55"/>
    <a:srgbClr val="00AFDF"/>
    <a:srgbClr val="461EA5"/>
    <a:srgbClr val="006B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23" autoAdjust="0"/>
    <p:restoredTop sz="94660"/>
  </p:normalViewPr>
  <p:slideViewPr>
    <p:cSldViewPr snapToGrid="0">
      <p:cViewPr varScale="1">
        <p:scale>
          <a:sx n="81" d="100"/>
          <a:sy n="81" d="100"/>
        </p:scale>
        <p:origin x="686" y="53"/>
      </p:cViewPr>
      <p:guideLst>
        <p:guide pos="3840"/>
        <p:guide orient="horz" pos="744"/>
        <p:guide pos="1872"/>
        <p:guide pos="7176"/>
        <p:guide orient="horz" pos="1512"/>
        <p:guide orient="horz" pos="1848"/>
        <p:guide orient="horz" pos="2688"/>
        <p:guide orient="horz" pos="3048"/>
        <p:guide orient="horz" pos="3888"/>
        <p:guide orient="horz" pos="1056"/>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commentAuthors" Target="commentAuthors.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la Conceicao Silva De Almeida" userId="S::ccalmeida1@latam.stefanini.com::4c830596-2473-4771-a4c3-90ed3abe48f8" providerId="AD" clId="Web-{E61FD186-F675-B38D-3F0B-CFA608866A01}"/>
    <pc:docChg chg="modSld">
      <pc:chgData name="Carla Conceicao Silva De Almeida" userId="S::ccalmeida1@latam.stefanini.com::4c830596-2473-4771-a4c3-90ed3abe48f8" providerId="AD" clId="Web-{E61FD186-F675-B38D-3F0B-CFA608866A01}" dt="2023-06-01T15:31:57.803" v="23"/>
      <pc:docMkLst>
        <pc:docMk/>
      </pc:docMkLst>
      <pc:sldChg chg="addSp delSp modSp mod setBg">
        <pc:chgData name="Carla Conceicao Silva De Almeida" userId="S::ccalmeida1@latam.stefanini.com::4c830596-2473-4771-a4c3-90ed3abe48f8" providerId="AD" clId="Web-{E61FD186-F675-B38D-3F0B-CFA608866A01}" dt="2023-06-01T15:31:57.803" v="23"/>
        <pc:sldMkLst>
          <pc:docMk/>
          <pc:sldMk cId="3519450410" sldId="695"/>
        </pc:sldMkLst>
        <pc:spChg chg="add del">
          <ac:chgData name="Carla Conceicao Silva De Almeida" userId="S::ccalmeida1@latam.stefanini.com::4c830596-2473-4771-a4c3-90ed3abe48f8" providerId="AD" clId="Web-{E61FD186-F675-B38D-3F0B-CFA608866A01}" dt="2023-06-01T15:29:52.577" v="4"/>
          <ac:spMkLst>
            <pc:docMk/>
            <pc:sldMk cId="3519450410" sldId="695"/>
            <ac:spMk id="7" creationId="{F3060C83-F051-4F0E-ABAD-AA0DFC48B218}"/>
          </ac:spMkLst>
        </pc:spChg>
        <pc:spChg chg="add del">
          <ac:chgData name="Carla Conceicao Silva De Almeida" userId="S::ccalmeida1@latam.stefanini.com::4c830596-2473-4771-a4c3-90ed3abe48f8" providerId="AD" clId="Web-{E61FD186-F675-B38D-3F0B-CFA608866A01}" dt="2023-06-01T15:29:52.577" v="4"/>
          <ac:spMkLst>
            <pc:docMk/>
            <pc:sldMk cId="3519450410" sldId="695"/>
            <ac:spMk id="9" creationId="{83C98ABE-055B-441F-B07E-44F97F083C39}"/>
          </ac:spMkLst>
        </pc:spChg>
        <pc:spChg chg="add del">
          <ac:chgData name="Carla Conceicao Silva De Almeida" userId="S::ccalmeida1@latam.stefanini.com::4c830596-2473-4771-a4c3-90ed3abe48f8" providerId="AD" clId="Web-{E61FD186-F675-B38D-3F0B-CFA608866A01}" dt="2023-06-01T15:29:52.577" v="4"/>
          <ac:spMkLst>
            <pc:docMk/>
            <pc:sldMk cId="3519450410" sldId="695"/>
            <ac:spMk id="11" creationId="{29FDB030-9B49-4CED-8CCD-4D99382388AC}"/>
          </ac:spMkLst>
        </pc:spChg>
        <pc:spChg chg="add del">
          <ac:chgData name="Carla Conceicao Silva De Almeida" userId="S::ccalmeida1@latam.stefanini.com::4c830596-2473-4771-a4c3-90ed3abe48f8" providerId="AD" clId="Web-{E61FD186-F675-B38D-3F0B-CFA608866A01}" dt="2023-06-01T15:29:52.577" v="4"/>
          <ac:spMkLst>
            <pc:docMk/>
            <pc:sldMk cId="3519450410" sldId="695"/>
            <ac:spMk id="13" creationId="{3783CA14-24A1-485C-8B30-D6A5D87987AD}"/>
          </ac:spMkLst>
        </pc:spChg>
        <pc:spChg chg="add del">
          <ac:chgData name="Carla Conceicao Silva De Almeida" userId="S::ccalmeida1@latam.stefanini.com::4c830596-2473-4771-a4c3-90ed3abe48f8" providerId="AD" clId="Web-{E61FD186-F675-B38D-3F0B-CFA608866A01}" dt="2023-06-01T15:29:52.577" v="4"/>
          <ac:spMkLst>
            <pc:docMk/>
            <pc:sldMk cId="3519450410" sldId="695"/>
            <ac:spMk id="15" creationId="{9A97C86A-04D6-40F7-AE84-31AB43E6A846}"/>
          </ac:spMkLst>
        </pc:spChg>
        <pc:spChg chg="add del">
          <ac:chgData name="Carla Conceicao Silva De Almeida" userId="S::ccalmeida1@latam.stefanini.com::4c830596-2473-4771-a4c3-90ed3abe48f8" providerId="AD" clId="Web-{E61FD186-F675-B38D-3F0B-CFA608866A01}" dt="2023-06-01T15:29:52.577" v="4"/>
          <ac:spMkLst>
            <pc:docMk/>
            <pc:sldMk cId="3519450410" sldId="695"/>
            <ac:spMk id="17" creationId="{FF9F2414-84E8-453E-B1F3-389FDE8192D9}"/>
          </ac:spMkLst>
        </pc:spChg>
        <pc:spChg chg="add del">
          <ac:chgData name="Carla Conceicao Silva De Almeida" userId="S::ccalmeida1@latam.stefanini.com::4c830596-2473-4771-a4c3-90ed3abe48f8" providerId="AD" clId="Web-{E61FD186-F675-B38D-3F0B-CFA608866A01}" dt="2023-06-01T15:29:52.577" v="4"/>
          <ac:spMkLst>
            <pc:docMk/>
            <pc:sldMk cId="3519450410" sldId="695"/>
            <ac:spMk id="19" creationId="{3ECA69A1-7536-43AC-85EF-C7106179F5ED}"/>
          </ac:spMkLst>
        </pc:spChg>
        <pc:spChg chg="add del">
          <ac:chgData name="Carla Conceicao Silva De Almeida" userId="S::ccalmeida1@latam.stefanini.com::4c830596-2473-4771-a4c3-90ed3abe48f8" providerId="AD" clId="Web-{E61FD186-F675-B38D-3F0B-CFA608866A01}" dt="2023-06-01T15:31:57.100" v="22"/>
          <ac:spMkLst>
            <pc:docMk/>
            <pc:sldMk cId="3519450410" sldId="695"/>
            <ac:spMk id="21" creationId="{86FF76B9-219D-4469-AF87-0236D29032F1}"/>
          </ac:spMkLst>
        </pc:spChg>
        <pc:spChg chg="add del">
          <ac:chgData name="Carla Conceicao Silva De Almeida" userId="S::ccalmeida1@latam.stefanini.com::4c830596-2473-4771-a4c3-90ed3abe48f8" providerId="AD" clId="Web-{E61FD186-F675-B38D-3F0B-CFA608866A01}" dt="2023-06-01T15:31:57.100" v="22"/>
          <ac:spMkLst>
            <pc:docMk/>
            <pc:sldMk cId="3519450410" sldId="695"/>
            <ac:spMk id="24" creationId="{2E80C965-DB6D-4F81-9E9E-B027384D0BD6}"/>
          </ac:spMkLst>
        </pc:spChg>
        <pc:spChg chg="add del">
          <ac:chgData name="Carla Conceicao Silva De Almeida" userId="S::ccalmeida1@latam.stefanini.com::4c830596-2473-4771-a4c3-90ed3abe48f8" providerId="AD" clId="Web-{E61FD186-F675-B38D-3F0B-CFA608866A01}" dt="2023-06-01T15:31:57.100" v="22"/>
          <ac:spMkLst>
            <pc:docMk/>
            <pc:sldMk cId="3519450410" sldId="695"/>
            <ac:spMk id="25" creationId="{633C5E46-DAC5-4661-9C87-22B08E2A512F}"/>
          </ac:spMkLst>
        </pc:spChg>
        <pc:spChg chg="add del">
          <ac:chgData name="Carla Conceicao Silva De Almeida" userId="S::ccalmeida1@latam.stefanini.com::4c830596-2473-4771-a4c3-90ed3abe48f8" providerId="AD" clId="Web-{E61FD186-F675-B38D-3F0B-CFA608866A01}" dt="2023-06-01T15:30:09.140" v="7"/>
          <ac:spMkLst>
            <pc:docMk/>
            <pc:sldMk cId="3519450410" sldId="695"/>
            <ac:spMk id="30" creationId="{22F15A2D-2324-487D-A02A-BF46C5C580EB}"/>
          </ac:spMkLst>
        </pc:spChg>
        <pc:spChg chg="add del">
          <ac:chgData name="Carla Conceicao Silva De Almeida" userId="S::ccalmeida1@latam.stefanini.com::4c830596-2473-4771-a4c3-90ed3abe48f8" providerId="AD" clId="Web-{E61FD186-F675-B38D-3F0B-CFA608866A01}" dt="2023-06-01T15:30:09.140" v="7"/>
          <ac:spMkLst>
            <pc:docMk/>
            <pc:sldMk cId="3519450410" sldId="695"/>
            <ac:spMk id="32" creationId="{17A7F34E-D418-47E2-9F86-2C45BBC31210}"/>
          </ac:spMkLst>
        </pc:spChg>
        <pc:spChg chg="add del">
          <ac:chgData name="Carla Conceicao Silva De Almeida" userId="S::ccalmeida1@latam.stefanini.com::4c830596-2473-4771-a4c3-90ed3abe48f8" providerId="AD" clId="Web-{E61FD186-F675-B38D-3F0B-CFA608866A01}" dt="2023-06-01T15:30:09.140" v="7"/>
          <ac:spMkLst>
            <pc:docMk/>
            <pc:sldMk cId="3519450410" sldId="695"/>
            <ac:spMk id="34" creationId="{2AEAFA59-923A-4F54-8B49-44C970BCC323}"/>
          </ac:spMkLst>
        </pc:spChg>
        <pc:spChg chg="add del">
          <ac:chgData name="Carla Conceicao Silva De Almeida" userId="S::ccalmeida1@latam.stefanini.com::4c830596-2473-4771-a4c3-90ed3abe48f8" providerId="AD" clId="Web-{E61FD186-F675-B38D-3F0B-CFA608866A01}" dt="2023-06-01T15:30:15.203" v="9"/>
          <ac:spMkLst>
            <pc:docMk/>
            <pc:sldMk cId="3519450410" sldId="695"/>
            <ac:spMk id="36" creationId="{A8D57A06-A426-446D-B02C-A2DC6B62E45E}"/>
          </ac:spMkLst>
        </pc:spChg>
        <pc:spChg chg="add del">
          <ac:chgData name="Carla Conceicao Silva De Almeida" userId="S::ccalmeida1@latam.stefanini.com::4c830596-2473-4771-a4c3-90ed3abe48f8" providerId="AD" clId="Web-{E61FD186-F675-B38D-3F0B-CFA608866A01}" dt="2023-06-01T15:30:15.203" v="9"/>
          <ac:spMkLst>
            <pc:docMk/>
            <pc:sldMk cId="3519450410" sldId="695"/>
            <ac:spMk id="37" creationId="{AB8C311F-7253-4AED-9701-7FC0708C41C7}"/>
          </ac:spMkLst>
        </pc:spChg>
        <pc:spChg chg="add del">
          <ac:chgData name="Carla Conceicao Silva De Almeida" userId="S::ccalmeida1@latam.stefanini.com::4c830596-2473-4771-a4c3-90ed3abe48f8" providerId="AD" clId="Web-{E61FD186-F675-B38D-3F0B-CFA608866A01}" dt="2023-06-01T15:30:15.203" v="9"/>
          <ac:spMkLst>
            <pc:docMk/>
            <pc:sldMk cId="3519450410" sldId="695"/>
            <ac:spMk id="38" creationId="{E2384209-CB15-4CDF-9D31-C44FD9A3F20D}"/>
          </ac:spMkLst>
        </pc:spChg>
        <pc:spChg chg="add del">
          <ac:chgData name="Carla Conceicao Silva De Almeida" userId="S::ccalmeida1@latam.stefanini.com::4c830596-2473-4771-a4c3-90ed3abe48f8" providerId="AD" clId="Web-{E61FD186-F675-B38D-3F0B-CFA608866A01}" dt="2023-06-01T15:30:15.203" v="9"/>
          <ac:spMkLst>
            <pc:docMk/>
            <pc:sldMk cId="3519450410" sldId="695"/>
            <ac:spMk id="39" creationId="{2633B3B5-CC90-43F0-8714-D31D1F3F0209}"/>
          </ac:spMkLst>
        </pc:spChg>
        <pc:spChg chg="add del">
          <ac:chgData name="Carla Conceicao Silva De Almeida" userId="S::ccalmeida1@latam.stefanini.com::4c830596-2473-4771-a4c3-90ed3abe48f8" providerId="AD" clId="Web-{E61FD186-F675-B38D-3F0B-CFA608866A01}" dt="2023-06-01T15:30:34.861" v="11"/>
          <ac:spMkLst>
            <pc:docMk/>
            <pc:sldMk cId="3519450410" sldId="695"/>
            <ac:spMk id="41" creationId="{2D2B266D-3625-4584-A5C3-7D3F672CFF30}"/>
          </ac:spMkLst>
        </pc:spChg>
        <pc:spChg chg="add del">
          <ac:chgData name="Carla Conceicao Silva De Almeida" userId="S::ccalmeida1@latam.stefanini.com::4c830596-2473-4771-a4c3-90ed3abe48f8" providerId="AD" clId="Web-{E61FD186-F675-B38D-3F0B-CFA608866A01}" dt="2023-06-01T15:30:34.861" v="11"/>
          <ac:spMkLst>
            <pc:docMk/>
            <pc:sldMk cId="3519450410" sldId="695"/>
            <ac:spMk id="42" creationId="{C463B99A-73EE-4FBB-B7C4-F9F9BCC25C65}"/>
          </ac:spMkLst>
        </pc:spChg>
        <pc:spChg chg="add del">
          <ac:chgData name="Carla Conceicao Silva De Almeida" userId="S::ccalmeida1@latam.stefanini.com::4c830596-2473-4771-a4c3-90ed3abe48f8" providerId="AD" clId="Web-{E61FD186-F675-B38D-3F0B-CFA608866A01}" dt="2023-06-01T15:30:34.861" v="11"/>
          <ac:spMkLst>
            <pc:docMk/>
            <pc:sldMk cId="3519450410" sldId="695"/>
            <ac:spMk id="43" creationId="{A5D2A5D1-BA0D-47D3-B051-DA7743C46E28}"/>
          </ac:spMkLst>
        </pc:spChg>
        <pc:spChg chg="add del">
          <ac:chgData name="Carla Conceicao Silva De Almeida" userId="S::ccalmeida1@latam.stefanini.com::4c830596-2473-4771-a4c3-90ed3abe48f8" providerId="AD" clId="Web-{E61FD186-F675-B38D-3F0B-CFA608866A01}" dt="2023-06-01T15:30:37.611" v="13"/>
          <ac:spMkLst>
            <pc:docMk/>
            <pc:sldMk cId="3519450410" sldId="695"/>
            <ac:spMk id="45" creationId="{2D2B266D-3625-4584-A5C3-7D3F672CFF30}"/>
          </ac:spMkLst>
        </pc:spChg>
        <pc:spChg chg="add del">
          <ac:chgData name="Carla Conceicao Silva De Almeida" userId="S::ccalmeida1@latam.stefanini.com::4c830596-2473-4771-a4c3-90ed3abe48f8" providerId="AD" clId="Web-{E61FD186-F675-B38D-3F0B-CFA608866A01}" dt="2023-06-01T15:30:37.611" v="13"/>
          <ac:spMkLst>
            <pc:docMk/>
            <pc:sldMk cId="3519450410" sldId="695"/>
            <ac:spMk id="46" creationId="{A5D2A5D1-BA0D-47D3-B051-DA7743C46E28}"/>
          </ac:spMkLst>
        </pc:spChg>
        <pc:spChg chg="add del">
          <ac:chgData name="Carla Conceicao Silva De Almeida" userId="S::ccalmeida1@latam.stefanini.com::4c830596-2473-4771-a4c3-90ed3abe48f8" providerId="AD" clId="Web-{E61FD186-F675-B38D-3F0B-CFA608866A01}" dt="2023-06-01T15:30:39.799" v="15"/>
          <ac:spMkLst>
            <pc:docMk/>
            <pc:sldMk cId="3519450410" sldId="695"/>
            <ac:spMk id="48" creationId="{DA2E7C1E-2B5A-4BBA-AE51-1CD8C19309D7}"/>
          </ac:spMkLst>
        </pc:spChg>
        <pc:spChg chg="add del">
          <ac:chgData name="Carla Conceicao Silva De Almeida" userId="S::ccalmeida1@latam.stefanini.com::4c830596-2473-4771-a4c3-90ed3abe48f8" providerId="AD" clId="Web-{E61FD186-F675-B38D-3F0B-CFA608866A01}" dt="2023-06-01T15:30:39.799" v="15"/>
          <ac:spMkLst>
            <pc:docMk/>
            <pc:sldMk cId="3519450410" sldId="695"/>
            <ac:spMk id="49" creationId="{43DF76B1-5174-4FAF-9D19-FFEE98426836}"/>
          </ac:spMkLst>
        </pc:spChg>
        <pc:spChg chg="add del">
          <ac:chgData name="Carla Conceicao Silva De Almeida" userId="S::ccalmeida1@latam.stefanini.com::4c830596-2473-4771-a4c3-90ed3abe48f8" providerId="AD" clId="Web-{E61FD186-F675-B38D-3F0B-CFA608866A01}" dt="2023-06-01T15:30:47.486" v="17"/>
          <ac:spMkLst>
            <pc:docMk/>
            <pc:sldMk cId="3519450410" sldId="695"/>
            <ac:spMk id="51" creationId="{69D184B2-2226-4E31-BCCB-444330767440}"/>
          </ac:spMkLst>
        </pc:spChg>
        <pc:spChg chg="add del">
          <ac:chgData name="Carla Conceicao Silva De Almeida" userId="S::ccalmeida1@latam.stefanini.com::4c830596-2473-4771-a4c3-90ed3abe48f8" providerId="AD" clId="Web-{E61FD186-F675-B38D-3F0B-CFA608866A01}" dt="2023-06-01T15:30:47.486" v="17"/>
          <ac:spMkLst>
            <pc:docMk/>
            <pc:sldMk cId="3519450410" sldId="695"/>
            <ac:spMk id="52" creationId="{1AC4D4E3-486A-464A-8EC8-D44881097267}"/>
          </ac:spMkLst>
        </pc:spChg>
        <pc:spChg chg="add del">
          <ac:chgData name="Carla Conceicao Silva De Almeida" userId="S::ccalmeida1@latam.stefanini.com::4c830596-2473-4771-a4c3-90ed3abe48f8" providerId="AD" clId="Web-{E61FD186-F675-B38D-3F0B-CFA608866A01}" dt="2023-06-01T15:30:47.486" v="17"/>
          <ac:spMkLst>
            <pc:docMk/>
            <pc:sldMk cId="3519450410" sldId="695"/>
            <ac:spMk id="53" creationId="{864DE13E-58EB-4475-B79C-0D4FC651239B}"/>
          </ac:spMkLst>
        </pc:spChg>
        <pc:spChg chg="add del">
          <ac:chgData name="Carla Conceicao Silva De Almeida" userId="S::ccalmeida1@latam.stefanini.com::4c830596-2473-4771-a4c3-90ed3abe48f8" providerId="AD" clId="Web-{E61FD186-F675-B38D-3F0B-CFA608866A01}" dt="2023-06-01T15:30:50.159" v="19"/>
          <ac:spMkLst>
            <pc:docMk/>
            <pc:sldMk cId="3519450410" sldId="695"/>
            <ac:spMk id="55" creationId="{2D2B266D-3625-4584-A5C3-7D3F672CFF30}"/>
          </ac:spMkLst>
        </pc:spChg>
        <pc:spChg chg="add del">
          <ac:chgData name="Carla Conceicao Silva De Almeida" userId="S::ccalmeida1@latam.stefanini.com::4c830596-2473-4771-a4c3-90ed3abe48f8" providerId="AD" clId="Web-{E61FD186-F675-B38D-3F0B-CFA608866A01}" dt="2023-06-01T15:30:50.159" v="19"/>
          <ac:spMkLst>
            <pc:docMk/>
            <pc:sldMk cId="3519450410" sldId="695"/>
            <ac:spMk id="56" creationId="{A5D2A5D1-BA0D-47D3-B051-DA7743C46E28}"/>
          </ac:spMkLst>
        </pc:spChg>
        <pc:spChg chg="add del">
          <ac:chgData name="Carla Conceicao Silva De Almeida" userId="S::ccalmeida1@latam.stefanini.com::4c830596-2473-4771-a4c3-90ed3abe48f8" providerId="AD" clId="Web-{E61FD186-F675-B38D-3F0B-CFA608866A01}" dt="2023-06-01T15:31:56.084" v="21"/>
          <ac:spMkLst>
            <pc:docMk/>
            <pc:sldMk cId="3519450410" sldId="695"/>
            <ac:spMk id="58" creationId="{2D2B266D-3625-4584-A5C3-7D3F672CFF30}"/>
          </ac:spMkLst>
        </pc:spChg>
        <pc:spChg chg="add del">
          <ac:chgData name="Carla Conceicao Silva De Almeida" userId="S::ccalmeida1@latam.stefanini.com::4c830596-2473-4771-a4c3-90ed3abe48f8" providerId="AD" clId="Web-{E61FD186-F675-B38D-3F0B-CFA608866A01}" dt="2023-06-01T15:31:56.084" v="21"/>
          <ac:spMkLst>
            <pc:docMk/>
            <pc:sldMk cId="3519450410" sldId="695"/>
            <ac:spMk id="59" creationId="{C463B99A-73EE-4FBB-B7C4-F9F9BCC25C65}"/>
          </ac:spMkLst>
        </pc:spChg>
        <pc:spChg chg="add del">
          <ac:chgData name="Carla Conceicao Silva De Almeida" userId="S::ccalmeida1@latam.stefanini.com::4c830596-2473-4771-a4c3-90ed3abe48f8" providerId="AD" clId="Web-{E61FD186-F675-B38D-3F0B-CFA608866A01}" dt="2023-06-01T15:31:56.084" v="21"/>
          <ac:spMkLst>
            <pc:docMk/>
            <pc:sldMk cId="3519450410" sldId="695"/>
            <ac:spMk id="60" creationId="{A5D2A5D1-BA0D-47D3-B051-DA7743C46E28}"/>
          </ac:spMkLst>
        </pc:spChg>
        <pc:grpChg chg="add del">
          <ac:chgData name="Carla Conceicao Silva De Almeida" userId="S::ccalmeida1@latam.stefanini.com::4c830596-2473-4771-a4c3-90ed3abe48f8" providerId="AD" clId="Web-{E61FD186-F675-B38D-3F0B-CFA608866A01}" dt="2023-06-01T15:31:57.100" v="22"/>
          <ac:grpSpMkLst>
            <pc:docMk/>
            <pc:sldMk cId="3519450410" sldId="695"/>
            <ac:grpSpMk id="22" creationId="{DB88BD78-87E1-424D-B479-C37D8E41B12E}"/>
          </ac:grpSpMkLst>
        </pc:grpChg>
        <pc:picChg chg="add del mod">
          <ac:chgData name="Carla Conceicao Silva De Almeida" userId="S::ccalmeida1@latam.stefanini.com::4c830596-2473-4771-a4c3-90ed3abe48f8" providerId="AD" clId="Web-{E61FD186-F675-B38D-3F0B-CFA608866A01}" dt="2023-06-01T15:31:57.803" v="23"/>
          <ac:picMkLst>
            <pc:docMk/>
            <pc:sldMk cId="3519450410" sldId="695"/>
            <ac:picMk id="2" creationId="{AE57643C-BD69-0417-3DB3-CDEDEFAA1FFD}"/>
          </ac:picMkLst>
        </pc:picChg>
      </pc:sldChg>
    </pc:docChg>
  </pc:docChgLst>
  <pc:docChgLst>
    <pc:chgData name="Milton Santos Souza Junior" userId="57de83c2-d5dc-4020-a2e1-83b0850a1ce4" providerId="ADAL" clId="{647DCD82-D297-4280-ACD4-5754B7B350B6}"/>
    <pc:docChg chg="custSel modSld">
      <pc:chgData name="Milton Santos Souza Junior" userId="57de83c2-d5dc-4020-a2e1-83b0850a1ce4" providerId="ADAL" clId="{647DCD82-D297-4280-ACD4-5754B7B350B6}" dt="2023-06-14T14:57:02.292" v="0" actId="700"/>
      <pc:docMkLst>
        <pc:docMk/>
      </pc:docMkLst>
      <pc:sldChg chg="addSp delSp modSp mod modClrScheme chgLayout">
        <pc:chgData name="Milton Santos Souza Junior" userId="57de83c2-d5dc-4020-a2e1-83b0850a1ce4" providerId="ADAL" clId="{647DCD82-D297-4280-ACD4-5754B7B350B6}" dt="2023-06-14T14:57:02.292" v="0" actId="700"/>
        <pc:sldMkLst>
          <pc:docMk/>
          <pc:sldMk cId="440909871" sldId="677"/>
        </pc:sldMkLst>
        <pc:spChg chg="add mod ord">
          <ac:chgData name="Milton Santos Souza Junior" userId="57de83c2-d5dc-4020-a2e1-83b0850a1ce4" providerId="ADAL" clId="{647DCD82-D297-4280-ACD4-5754B7B350B6}" dt="2023-06-14T14:57:02.292" v="0" actId="700"/>
          <ac:spMkLst>
            <pc:docMk/>
            <pc:sldMk cId="440909871" sldId="677"/>
            <ac:spMk id="2" creationId="{1546C10B-43C3-AAAF-9F93-961D3DDE2442}"/>
          </ac:spMkLst>
        </pc:spChg>
        <pc:spChg chg="add mod ord">
          <ac:chgData name="Milton Santos Souza Junior" userId="57de83c2-d5dc-4020-a2e1-83b0850a1ce4" providerId="ADAL" clId="{647DCD82-D297-4280-ACD4-5754B7B350B6}" dt="2023-06-14T14:57:02.292" v="0" actId="700"/>
          <ac:spMkLst>
            <pc:docMk/>
            <pc:sldMk cId="440909871" sldId="677"/>
            <ac:spMk id="3" creationId="{CE6C7B2F-F04F-2FCD-A158-BAFA2214192A}"/>
          </ac:spMkLst>
        </pc:spChg>
        <pc:spChg chg="del mod ord">
          <ac:chgData name="Milton Santos Souza Junior" userId="57de83c2-d5dc-4020-a2e1-83b0850a1ce4" providerId="ADAL" clId="{647DCD82-D297-4280-ACD4-5754B7B350B6}" dt="2023-06-14T14:57:02.292" v="0" actId="700"/>
          <ac:spMkLst>
            <pc:docMk/>
            <pc:sldMk cId="440909871" sldId="677"/>
            <ac:spMk id="4" creationId="{5A871FDD-58FB-4E1F-B7C7-469D497F5B6B}"/>
          </ac:spMkLst>
        </pc:spChg>
        <pc:spChg chg="del">
          <ac:chgData name="Milton Santos Souza Junior" userId="57de83c2-d5dc-4020-a2e1-83b0850a1ce4" providerId="ADAL" clId="{647DCD82-D297-4280-ACD4-5754B7B350B6}" dt="2023-06-14T14:57:02.292" v="0" actId="700"/>
          <ac:spMkLst>
            <pc:docMk/>
            <pc:sldMk cId="440909871" sldId="677"/>
            <ac:spMk id="5" creationId="{89062B03-0119-4E80-8A10-45D824DCA361}"/>
          </ac:spMkLst>
        </pc:spChg>
      </pc:sldChg>
    </pc:docChg>
  </pc:docChgLst>
  <pc:docChgLst>
    <pc:chgData name="Luciano Silva" userId="e0c5db58798c6d43" providerId="LiveId" clId="{FAA65237-C4FF-455E-B1C2-2A6510743818}"/>
    <pc:docChg chg="undo custSel addSld delSld modSld">
      <pc:chgData name="Luciano Silva" userId="e0c5db58798c6d43" providerId="LiveId" clId="{FAA65237-C4FF-455E-B1C2-2A6510743818}" dt="2023-06-29T19:21:49.042" v="111"/>
      <pc:docMkLst>
        <pc:docMk/>
      </pc:docMkLst>
      <pc:sldChg chg="modSp mod">
        <pc:chgData name="Luciano Silva" userId="e0c5db58798c6d43" providerId="LiveId" clId="{FAA65237-C4FF-455E-B1C2-2A6510743818}" dt="2023-06-29T19:21:49.042" v="111"/>
        <pc:sldMkLst>
          <pc:docMk/>
          <pc:sldMk cId="3403611746" sldId="725"/>
        </pc:sldMkLst>
        <pc:spChg chg="mod">
          <ac:chgData name="Luciano Silva" userId="e0c5db58798c6d43" providerId="LiveId" clId="{FAA65237-C4FF-455E-B1C2-2A6510743818}" dt="2023-06-29T19:21:49.042" v="111"/>
          <ac:spMkLst>
            <pc:docMk/>
            <pc:sldMk cId="3403611746" sldId="725"/>
            <ac:spMk id="5" creationId="{B23C81C3-1D69-4319-8C11-AA9D041AC5CC}"/>
          </ac:spMkLst>
        </pc:spChg>
      </pc:sldChg>
      <pc:sldChg chg="addSp delSp modSp add del mod">
        <pc:chgData name="Luciano Silva" userId="e0c5db58798c6d43" providerId="LiveId" clId="{FAA65237-C4FF-455E-B1C2-2A6510743818}" dt="2023-06-29T17:57:28.003" v="23" actId="47"/>
        <pc:sldMkLst>
          <pc:docMk/>
          <pc:sldMk cId="2072213094" sldId="792"/>
        </pc:sldMkLst>
        <pc:spChg chg="mod">
          <ac:chgData name="Luciano Silva" userId="e0c5db58798c6d43" providerId="LiveId" clId="{FAA65237-C4FF-455E-B1C2-2A6510743818}" dt="2023-06-29T17:57:03.928" v="19" actId="20577"/>
          <ac:spMkLst>
            <pc:docMk/>
            <pc:sldMk cId="2072213094" sldId="792"/>
            <ac:spMk id="2" creationId="{B5922E48-2843-CF8D-2BB2-8BB16D4501C2}"/>
          </ac:spMkLst>
        </pc:spChg>
        <pc:spChg chg="mod">
          <ac:chgData name="Luciano Silva" userId="e0c5db58798c6d43" providerId="LiveId" clId="{FAA65237-C4FF-455E-B1C2-2A6510743818}" dt="2023-06-29T17:57:07.170" v="20" actId="20577"/>
          <ac:spMkLst>
            <pc:docMk/>
            <pc:sldMk cId="2072213094" sldId="792"/>
            <ac:spMk id="3" creationId="{AD3A0AD7-F93B-1ECB-5C8C-35C5175D0E98}"/>
          </ac:spMkLst>
        </pc:spChg>
        <pc:picChg chg="add del mod">
          <ac:chgData name="Luciano Silva" userId="e0c5db58798c6d43" providerId="LiveId" clId="{FAA65237-C4FF-455E-B1C2-2A6510743818}" dt="2023-06-29T17:57:25.389" v="22" actId="478"/>
          <ac:picMkLst>
            <pc:docMk/>
            <pc:sldMk cId="2072213094" sldId="792"/>
            <ac:picMk id="4" creationId="{5C475C3E-86B8-07C5-0110-F0AB351C7F97}"/>
          </ac:picMkLst>
        </pc:picChg>
      </pc:sldChg>
      <pc:sldChg chg="addSp delSp modSp add mod">
        <pc:chgData name="Luciano Silva" userId="e0c5db58798c6d43" providerId="LiveId" clId="{FAA65237-C4FF-455E-B1C2-2A6510743818}" dt="2023-06-29T17:59:25.449" v="60" actId="1076"/>
        <pc:sldMkLst>
          <pc:docMk/>
          <pc:sldMk cId="2178157283" sldId="792"/>
        </pc:sldMkLst>
        <pc:spChg chg="del mod">
          <ac:chgData name="Luciano Silva" userId="e0c5db58798c6d43" providerId="LiveId" clId="{FAA65237-C4FF-455E-B1C2-2A6510743818}" dt="2023-06-29T17:59:10.003" v="48"/>
          <ac:spMkLst>
            <pc:docMk/>
            <pc:sldMk cId="2178157283" sldId="792"/>
            <ac:spMk id="3" creationId="{DA4D92D9-1F70-3BFB-A086-D1D5859347DB}"/>
          </ac:spMkLst>
        </pc:spChg>
        <pc:spChg chg="add mod">
          <ac:chgData name="Luciano Silva" userId="e0c5db58798c6d43" providerId="LiveId" clId="{FAA65237-C4FF-455E-B1C2-2A6510743818}" dt="2023-06-29T17:59:25.449" v="60" actId="1076"/>
          <ac:spMkLst>
            <pc:docMk/>
            <pc:sldMk cId="2178157283" sldId="792"/>
            <ac:spMk id="4" creationId="{90A70213-A33B-546A-04A4-07AE58A23212}"/>
          </ac:spMkLst>
        </pc:spChg>
        <pc:spChg chg="mod">
          <ac:chgData name="Luciano Silva" userId="e0c5db58798c6d43" providerId="LiveId" clId="{FAA65237-C4FF-455E-B1C2-2A6510743818}" dt="2023-06-29T17:57:59.190" v="43" actId="20577"/>
          <ac:spMkLst>
            <pc:docMk/>
            <pc:sldMk cId="2178157283" sldId="792"/>
            <ac:spMk id="11" creationId="{C757A88D-B646-40E5-8E3C-8C75F56FD876}"/>
          </ac:spMkLst>
        </pc:spChg>
        <pc:picChg chg="add mod">
          <ac:chgData name="Luciano Silva" userId="e0c5db58798c6d43" providerId="LiveId" clId="{FAA65237-C4FF-455E-B1C2-2A6510743818}" dt="2023-06-29T17:58:50.415" v="45"/>
          <ac:picMkLst>
            <pc:docMk/>
            <pc:sldMk cId="2178157283" sldId="792"/>
            <ac:picMk id="2" creationId="{ADAAE168-7990-A9D1-38E7-FC0341722BB5}"/>
          </ac:picMkLst>
        </pc:picChg>
      </pc:sldChg>
      <pc:sldChg chg="addSp delSp modSp add mod">
        <pc:chgData name="Luciano Silva" userId="e0c5db58798c6d43" providerId="LiveId" clId="{FAA65237-C4FF-455E-B1C2-2A6510743818}" dt="2023-06-29T18:00:15.561" v="89" actId="20577"/>
        <pc:sldMkLst>
          <pc:docMk/>
          <pc:sldMk cId="642133485" sldId="793"/>
        </pc:sldMkLst>
        <pc:spChg chg="mod">
          <ac:chgData name="Luciano Silva" userId="e0c5db58798c6d43" providerId="LiveId" clId="{FAA65237-C4FF-455E-B1C2-2A6510743818}" dt="2023-06-29T18:00:15.561" v="89" actId="20577"/>
          <ac:spMkLst>
            <pc:docMk/>
            <pc:sldMk cId="642133485" sldId="793"/>
            <ac:spMk id="4" creationId="{90A70213-A33B-546A-04A4-07AE58A23212}"/>
          </ac:spMkLst>
        </pc:spChg>
        <pc:spChg chg="add del">
          <ac:chgData name="Luciano Silva" userId="e0c5db58798c6d43" providerId="LiveId" clId="{FAA65237-C4FF-455E-B1C2-2A6510743818}" dt="2023-06-29T18:00:01.348" v="66" actId="22"/>
          <ac:spMkLst>
            <pc:docMk/>
            <pc:sldMk cId="642133485" sldId="793"/>
            <ac:spMk id="5" creationId="{C7BF801C-CF0B-B548-0901-71F47FDF3C7E}"/>
          </ac:spMkLst>
        </pc:spChg>
        <pc:spChg chg="add">
          <ac:chgData name="Luciano Silva" userId="e0c5db58798c6d43" providerId="LiveId" clId="{FAA65237-C4FF-455E-B1C2-2A6510743818}" dt="2023-06-29T18:00:12.718" v="88" actId="22"/>
          <ac:spMkLst>
            <pc:docMk/>
            <pc:sldMk cId="642133485" sldId="793"/>
            <ac:spMk id="7" creationId="{AEAEE1DA-4D10-60C9-E5E3-9EA6C60C88F5}"/>
          </ac:spMkLst>
        </pc:spChg>
        <pc:spChg chg="mod">
          <ac:chgData name="Luciano Silva" userId="e0c5db58798c6d43" providerId="LiveId" clId="{FAA65237-C4FF-455E-B1C2-2A6510743818}" dt="2023-06-29T18:00:09.766" v="86" actId="20577"/>
          <ac:spMkLst>
            <pc:docMk/>
            <pc:sldMk cId="642133485" sldId="793"/>
            <ac:spMk id="11" creationId="{C757A88D-B646-40E5-8E3C-8C75F56FD876}"/>
          </ac:spMkLst>
        </pc:spChg>
        <pc:picChg chg="add del">
          <ac:chgData name="Luciano Silva" userId="e0c5db58798c6d43" providerId="LiveId" clId="{FAA65237-C4FF-455E-B1C2-2A6510743818}" dt="2023-06-29T18:00:11.935" v="87" actId="478"/>
          <ac:picMkLst>
            <pc:docMk/>
            <pc:sldMk cId="642133485" sldId="793"/>
            <ac:picMk id="2" creationId="{ADAAE168-7990-A9D1-38E7-FC0341722BB5}"/>
          </ac:picMkLst>
        </pc:picChg>
      </pc:sldChg>
      <pc:sldChg chg="addSp delSp modSp add mod">
        <pc:chgData name="Luciano Silva" userId="e0c5db58798c6d43" providerId="LiveId" clId="{FAA65237-C4FF-455E-B1C2-2A6510743818}" dt="2023-06-29T18:00:48.352" v="108" actId="1076"/>
        <pc:sldMkLst>
          <pc:docMk/>
          <pc:sldMk cId="1142457740" sldId="794"/>
        </pc:sldMkLst>
        <pc:spChg chg="del">
          <ac:chgData name="Luciano Silva" userId="e0c5db58798c6d43" providerId="LiveId" clId="{FAA65237-C4FF-455E-B1C2-2A6510743818}" dt="2023-06-29T18:00:45.062" v="106" actId="478"/>
          <ac:spMkLst>
            <pc:docMk/>
            <pc:sldMk cId="1142457740" sldId="794"/>
            <ac:spMk id="7" creationId="{AEAEE1DA-4D10-60C9-E5E3-9EA6C60C88F5}"/>
          </ac:spMkLst>
        </pc:spChg>
        <pc:spChg chg="mod">
          <ac:chgData name="Luciano Silva" userId="e0c5db58798c6d43" providerId="LiveId" clId="{FAA65237-C4FF-455E-B1C2-2A6510743818}" dt="2023-06-29T18:00:42.605" v="105" actId="5793"/>
          <ac:spMkLst>
            <pc:docMk/>
            <pc:sldMk cId="1142457740" sldId="794"/>
            <ac:spMk id="11" creationId="{C757A88D-B646-40E5-8E3C-8C75F56FD876}"/>
          </ac:spMkLst>
        </pc:spChg>
        <pc:picChg chg="add mod">
          <ac:chgData name="Luciano Silva" userId="e0c5db58798c6d43" providerId="LiveId" clId="{FAA65237-C4FF-455E-B1C2-2A6510743818}" dt="2023-06-29T18:00:48.352" v="108" actId="1076"/>
          <ac:picMkLst>
            <pc:docMk/>
            <pc:sldMk cId="1142457740" sldId="794"/>
            <ac:picMk id="2" creationId="{3A975D62-98D8-DCBA-5B88-C84A5EA1EC5C}"/>
          </ac:picMkLst>
        </pc:picChg>
      </pc:sldChg>
    </pc:docChg>
  </pc:docChgLst>
  <pc:docChgLst>
    <pc:chgData name="Luciano Silva" userId="e0c5db58798c6d43" providerId="LiveId" clId="{A2821DC9-FE8E-4495-9562-455CA37B0A8C}"/>
    <pc:docChg chg="undo custSel addSld delSld modSld sldOrd">
      <pc:chgData name="Luciano Silva" userId="e0c5db58798c6d43" providerId="LiveId" clId="{A2821DC9-FE8E-4495-9562-455CA37B0A8C}" dt="2023-06-26T12:26:50.458" v="19348" actId="20577"/>
      <pc:docMkLst>
        <pc:docMk/>
      </pc:docMkLst>
      <pc:sldChg chg="delSp modSp mod">
        <pc:chgData name="Luciano Silva" userId="e0c5db58798c6d43" providerId="LiveId" clId="{A2821DC9-FE8E-4495-9562-455CA37B0A8C}" dt="2023-06-21T17:26:07.777" v="15186" actId="20577"/>
        <pc:sldMkLst>
          <pc:docMk/>
          <pc:sldMk cId="1196023001" sldId="661"/>
        </pc:sldMkLst>
        <pc:spChg chg="del">
          <ac:chgData name="Luciano Silva" userId="e0c5db58798c6d43" providerId="LiveId" clId="{A2821DC9-FE8E-4495-9562-455CA37B0A8C}" dt="2023-06-21T15:34:26.521" v="13326" actId="478"/>
          <ac:spMkLst>
            <pc:docMk/>
            <pc:sldMk cId="1196023001" sldId="661"/>
            <ac:spMk id="16" creationId="{0824BCE0-53CB-4A16-BE65-F60579B9809F}"/>
          </ac:spMkLst>
        </pc:spChg>
        <pc:spChg chg="mod">
          <ac:chgData name="Luciano Silva" userId="e0c5db58798c6d43" providerId="LiveId" clId="{A2821DC9-FE8E-4495-9562-455CA37B0A8C}" dt="2023-06-21T17:26:07.777" v="15186" actId="20577"/>
          <ac:spMkLst>
            <pc:docMk/>
            <pc:sldMk cId="1196023001" sldId="661"/>
            <ac:spMk id="19" creationId="{B7C5941C-BC84-42D0-86DE-74607F066A29}"/>
          </ac:spMkLst>
        </pc:spChg>
      </pc:sldChg>
      <pc:sldChg chg="modSp mod">
        <pc:chgData name="Luciano Silva" userId="e0c5db58798c6d43" providerId="LiveId" clId="{A2821DC9-FE8E-4495-9562-455CA37B0A8C}" dt="2023-06-19T17:15:30.202" v="3794" actId="20577"/>
        <pc:sldMkLst>
          <pc:docMk/>
          <pc:sldMk cId="627199270" sldId="662"/>
        </pc:sldMkLst>
        <pc:spChg chg="mod">
          <ac:chgData name="Luciano Silva" userId="e0c5db58798c6d43" providerId="LiveId" clId="{A2821DC9-FE8E-4495-9562-455CA37B0A8C}" dt="2023-06-19T17:15:30.202" v="3794" actId="20577"/>
          <ac:spMkLst>
            <pc:docMk/>
            <pc:sldMk cId="627199270" sldId="662"/>
            <ac:spMk id="11" creationId="{C757A88D-B646-40E5-8E3C-8C75F56FD876}"/>
          </ac:spMkLst>
        </pc:spChg>
        <pc:spChg chg="mod">
          <ac:chgData name="Luciano Silva" userId="e0c5db58798c6d43" providerId="LiveId" clId="{A2821DC9-FE8E-4495-9562-455CA37B0A8C}" dt="2023-06-19T15:28:22.162" v="3623" actId="108"/>
          <ac:spMkLst>
            <pc:docMk/>
            <pc:sldMk cId="627199270" sldId="662"/>
            <ac:spMk id="12" creationId="{67AF7636-B49C-4134-B4CF-44A8ED1EA9DD}"/>
          </ac:spMkLst>
        </pc:spChg>
      </pc:sldChg>
      <pc:sldChg chg="addSp delSp modSp mod">
        <pc:chgData name="Luciano Silva" userId="e0c5db58798c6d43" providerId="LiveId" clId="{A2821DC9-FE8E-4495-9562-455CA37B0A8C}" dt="2023-06-23T18:47:21.492" v="17368" actId="1076"/>
        <pc:sldMkLst>
          <pc:docMk/>
          <pc:sldMk cId="3777538311" sldId="671"/>
        </pc:sldMkLst>
        <pc:spChg chg="mod">
          <ac:chgData name="Luciano Silva" userId="e0c5db58798c6d43" providerId="LiveId" clId="{A2821DC9-FE8E-4495-9562-455CA37B0A8C}" dt="2023-06-19T11:10:50.105" v="37" actId="20577"/>
          <ac:spMkLst>
            <pc:docMk/>
            <pc:sldMk cId="3777538311" sldId="671"/>
            <ac:spMk id="8" creationId="{7A55BBED-CC62-4710-BBF1-1D45AFE83118}"/>
          </ac:spMkLst>
        </pc:spChg>
        <pc:spChg chg="del mod">
          <ac:chgData name="Luciano Silva" userId="e0c5db58798c6d43" providerId="LiveId" clId="{A2821DC9-FE8E-4495-9562-455CA37B0A8C}" dt="2023-06-23T17:06:54.805" v="15732" actId="478"/>
          <ac:spMkLst>
            <pc:docMk/>
            <pc:sldMk cId="3777538311" sldId="671"/>
            <ac:spMk id="9" creationId="{9ED2DE18-BC8C-48CC-A78F-2254B67C37B4}"/>
          </ac:spMkLst>
        </pc:spChg>
        <pc:picChg chg="add mod">
          <ac:chgData name="Luciano Silva" userId="e0c5db58798c6d43" providerId="LiveId" clId="{A2821DC9-FE8E-4495-9562-455CA37B0A8C}" dt="2023-06-23T18:47:21.492" v="17368" actId="1076"/>
          <ac:picMkLst>
            <pc:docMk/>
            <pc:sldMk cId="3777538311" sldId="671"/>
            <ac:picMk id="2" creationId="{99827DCC-6880-52E2-3826-43AD0934B888}"/>
          </ac:picMkLst>
        </pc:picChg>
      </pc:sldChg>
      <pc:sldChg chg="modSp mod">
        <pc:chgData name="Luciano Silva" userId="e0c5db58798c6d43" providerId="LiveId" clId="{A2821DC9-FE8E-4495-9562-455CA37B0A8C}" dt="2023-06-19T11:16:28.838" v="180" actId="20577"/>
        <pc:sldMkLst>
          <pc:docMk/>
          <pc:sldMk cId="878733466" sldId="673"/>
        </pc:sldMkLst>
        <pc:spChg chg="mod">
          <ac:chgData name="Luciano Silva" userId="e0c5db58798c6d43" providerId="LiveId" clId="{A2821DC9-FE8E-4495-9562-455CA37B0A8C}" dt="2023-06-19T11:16:28.838" v="180" actId="20577"/>
          <ac:spMkLst>
            <pc:docMk/>
            <pc:sldMk cId="878733466" sldId="673"/>
            <ac:spMk id="9" creationId="{0D4D5F1C-1D0D-45D0-B12D-A10865B1805B}"/>
          </ac:spMkLst>
        </pc:spChg>
      </pc:sldChg>
      <pc:sldChg chg="addSp delSp modSp del mod">
        <pc:chgData name="Luciano Silva" userId="e0c5db58798c6d43" providerId="LiveId" clId="{A2821DC9-FE8E-4495-9562-455CA37B0A8C}" dt="2023-06-19T18:14:42.641" v="4031" actId="47"/>
        <pc:sldMkLst>
          <pc:docMk/>
          <pc:sldMk cId="1630185100" sldId="674"/>
        </pc:sldMkLst>
        <pc:spChg chg="mod">
          <ac:chgData name="Luciano Silva" userId="e0c5db58798c6d43" providerId="LiveId" clId="{A2821DC9-FE8E-4495-9562-455CA37B0A8C}" dt="2023-06-19T15:30:31.681" v="3649" actId="20577"/>
          <ac:spMkLst>
            <pc:docMk/>
            <pc:sldMk cId="1630185100" sldId="674"/>
            <ac:spMk id="4" creationId="{7E8D9DBA-63AA-4029-8A94-87BABEAC9AFC}"/>
          </ac:spMkLst>
        </pc:spChg>
        <pc:picChg chg="add del mod">
          <ac:chgData name="Luciano Silva" userId="e0c5db58798c6d43" providerId="LiveId" clId="{A2821DC9-FE8E-4495-9562-455CA37B0A8C}" dt="2023-06-19T15:30:47.614" v="3652" actId="478"/>
          <ac:picMkLst>
            <pc:docMk/>
            <pc:sldMk cId="1630185100" sldId="674"/>
            <ac:picMk id="3" creationId="{066765BE-093F-4AA8-3CF8-97B16D6D7A57}"/>
          </ac:picMkLst>
        </pc:picChg>
        <pc:picChg chg="add del mod">
          <ac:chgData name="Luciano Silva" userId="e0c5db58798c6d43" providerId="LiveId" clId="{A2821DC9-FE8E-4495-9562-455CA37B0A8C}" dt="2023-06-19T18:14:37.035" v="4029" actId="21"/>
          <ac:picMkLst>
            <pc:docMk/>
            <pc:sldMk cId="1630185100" sldId="674"/>
            <ac:picMk id="8" creationId="{C6E2C2BF-AC1A-8A60-CF42-38EA46E0473C}"/>
          </ac:picMkLst>
        </pc:picChg>
      </pc:sldChg>
      <pc:sldChg chg="del">
        <pc:chgData name="Luciano Silva" userId="e0c5db58798c6d43" providerId="LiveId" clId="{A2821DC9-FE8E-4495-9562-455CA37B0A8C}" dt="2023-06-19T18:58:12.740" v="5408" actId="47"/>
        <pc:sldMkLst>
          <pc:docMk/>
          <pc:sldMk cId="440909871" sldId="677"/>
        </pc:sldMkLst>
      </pc:sldChg>
      <pc:sldChg chg="modSp mod ord">
        <pc:chgData name="Luciano Silva" userId="e0c5db58798c6d43" providerId="LiveId" clId="{A2821DC9-FE8E-4495-9562-455CA37B0A8C}" dt="2023-06-23T20:51:56.283" v="18607" actId="20577"/>
        <pc:sldMkLst>
          <pc:docMk/>
          <pc:sldMk cId="2107773977" sldId="678"/>
        </pc:sldMkLst>
        <pc:spChg chg="mod">
          <ac:chgData name="Luciano Silva" userId="e0c5db58798c6d43" providerId="LiveId" clId="{A2821DC9-FE8E-4495-9562-455CA37B0A8C}" dt="2023-06-23T20:51:56.283" v="18607" actId="20577"/>
          <ac:spMkLst>
            <pc:docMk/>
            <pc:sldMk cId="2107773977" sldId="678"/>
            <ac:spMk id="4" creationId="{449DCB1F-5984-4ECA-BEB3-7CBCB76DF90D}"/>
          </ac:spMkLst>
        </pc:spChg>
        <pc:spChg chg="mod">
          <ac:chgData name="Luciano Silva" userId="e0c5db58798c6d43" providerId="LiveId" clId="{A2821DC9-FE8E-4495-9562-455CA37B0A8C}" dt="2023-06-19T19:50:46.397" v="5738" actId="20577"/>
          <ac:spMkLst>
            <pc:docMk/>
            <pc:sldMk cId="2107773977" sldId="678"/>
            <ac:spMk id="5" creationId="{B23C81C3-1D69-4319-8C11-AA9D041AC5CC}"/>
          </ac:spMkLst>
        </pc:spChg>
      </pc:sldChg>
      <pc:sldChg chg="addSp modSp mod">
        <pc:chgData name="Luciano Silva" userId="e0c5db58798c6d43" providerId="LiveId" clId="{A2821DC9-FE8E-4495-9562-455CA37B0A8C}" dt="2023-06-21T16:27:50.648" v="14309" actId="20577"/>
        <pc:sldMkLst>
          <pc:docMk/>
          <pc:sldMk cId="477034622" sldId="679"/>
        </pc:sldMkLst>
        <pc:spChg chg="add mod">
          <ac:chgData name="Luciano Silva" userId="e0c5db58798c6d43" providerId="LiveId" clId="{A2821DC9-FE8E-4495-9562-455CA37B0A8C}" dt="2023-06-21T16:27:29.916" v="14291" actId="6549"/>
          <ac:spMkLst>
            <pc:docMk/>
            <pc:sldMk cId="477034622" sldId="679"/>
            <ac:spMk id="4" creationId="{60DA72FE-F240-FCF5-9C78-5333A536F9A4}"/>
          </ac:spMkLst>
        </pc:spChg>
        <pc:spChg chg="mod">
          <ac:chgData name="Luciano Silva" userId="e0c5db58798c6d43" providerId="LiveId" clId="{A2821DC9-FE8E-4495-9562-455CA37B0A8C}" dt="2023-06-21T16:27:50.648" v="14309" actId="20577"/>
          <ac:spMkLst>
            <pc:docMk/>
            <pc:sldMk cId="477034622" sldId="679"/>
            <ac:spMk id="6" creationId="{3DFDA875-9450-4B05-8ADA-A625347C0ED5}"/>
          </ac:spMkLst>
        </pc:spChg>
        <pc:spChg chg="mod">
          <ac:chgData name="Luciano Silva" userId="e0c5db58798c6d43" providerId="LiveId" clId="{A2821DC9-FE8E-4495-9562-455CA37B0A8C}" dt="2023-06-21T16:24:16.706" v="14102" actId="20577"/>
          <ac:spMkLst>
            <pc:docMk/>
            <pc:sldMk cId="477034622" sldId="679"/>
            <ac:spMk id="7" creationId="{EDE4FEB8-7DC7-4EC8-86C6-1DC9E14BFBDA}"/>
          </ac:spMkLst>
        </pc:spChg>
        <pc:picChg chg="add mod">
          <ac:chgData name="Luciano Silva" userId="e0c5db58798c6d43" providerId="LiveId" clId="{A2821DC9-FE8E-4495-9562-455CA37B0A8C}" dt="2023-06-21T16:23:59.672" v="14096" actId="1076"/>
          <ac:picMkLst>
            <pc:docMk/>
            <pc:sldMk cId="477034622" sldId="679"/>
            <ac:picMk id="3" creationId="{B232E91D-314E-9B74-8B9B-174122C99BE4}"/>
          </ac:picMkLst>
        </pc:picChg>
      </pc:sldChg>
      <pc:sldChg chg="del">
        <pc:chgData name="Luciano Silva" userId="e0c5db58798c6d43" providerId="LiveId" clId="{A2821DC9-FE8E-4495-9562-455CA37B0A8C}" dt="2023-06-19T18:58:11.531" v="5407" actId="47"/>
        <pc:sldMkLst>
          <pc:docMk/>
          <pc:sldMk cId="3253971508" sldId="682"/>
        </pc:sldMkLst>
      </pc:sldChg>
      <pc:sldChg chg="modSp mod">
        <pc:chgData name="Luciano Silva" userId="e0c5db58798c6d43" providerId="LiveId" clId="{A2821DC9-FE8E-4495-9562-455CA37B0A8C}" dt="2023-06-20T16:45:43.660" v="7113" actId="20577"/>
        <pc:sldMkLst>
          <pc:docMk/>
          <pc:sldMk cId="62661617" sldId="683"/>
        </pc:sldMkLst>
        <pc:spChg chg="mod">
          <ac:chgData name="Luciano Silva" userId="e0c5db58798c6d43" providerId="LiveId" clId="{A2821DC9-FE8E-4495-9562-455CA37B0A8C}" dt="2023-06-19T17:15:40.601" v="3796" actId="20577"/>
          <ac:spMkLst>
            <pc:docMk/>
            <pc:sldMk cId="62661617" sldId="683"/>
            <ac:spMk id="2" creationId="{B5922E48-2843-CF8D-2BB2-8BB16D4501C2}"/>
          </ac:spMkLst>
        </pc:spChg>
        <pc:spChg chg="mod">
          <ac:chgData name="Luciano Silva" userId="e0c5db58798c6d43" providerId="LiveId" clId="{A2821DC9-FE8E-4495-9562-455CA37B0A8C}" dt="2023-06-20T16:45:43.660" v="7113" actId="20577"/>
          <ac:spMkLst>
            <pc:docMk/>
            <pc:sldMk cId="62661617" sldId="683"/>
            <ac:spMk id="3" creationId="{AD3A0AD7-F93B-1ECB-5C8C-35C5175D0E98}"/>
          </ac:spMkLst>
        </pc:spChg>
      </pc:sldChg>
      <pc:sldChg chg="del">
        <pc:chgData name="Luciano Silva" userId="e0c5db58798c6d43" providerId="LiveId" clId="{A2821DC9-FE8E-4495-9562-455CA37B0A8C}" dt="2023-06-20T21:00:37.822" v="8655" actId="47"/>
        <pc:sldMkLst>
          <pc:docMk/>
          <pc:sldMk cId="1392437762" sldId="685"/>
        </pc:sldMkLst>
      </pc:sldChg>
      <pc:sldChg chg="delSp modSp mod">
        <pc:chgData name="Luciano Silva" userId="e0c5db58798c6d43" providerId="LiveId" clId="{A2821DC9-FE8E-4495-9562-455CA37B0A8C}" dt="2023-06-23T17:07:32.608" v="15736" actId="20577"/>
        <pc:sldMkLst>
          <pc:docMk/>
          <pc:sldMk cId="3427467106" sldId="687"/>
        </pc:sldMkLst>
        <pc:spChg chg="mod">
          <ac:chgData name="Luciano Silva" userId="e0c5db58798c6d43" providerId="LiveId" clId="{A2821DC9-FE8E-4495-9562-455CA37B0A8C}" dt="2023-06-21T14:00:04.610" v="13128" actId="20577"/>
          <ac:spMkLst>
            <pc:docMk/>
            <pc:sldMk cId="3427467106" sldId="687"/>
            <ac:spMk id="8" creationId="{78FBC62C-E157-48C4-8DCC-E2789B3C802C}"/>
          </ac:spMkLst>
        </pc:spChg>
        <pc:spChg chg="del">
          <ac:chgData name="Luciano Silva" userId="e0c5db58798c6d43" providerId="LiveId" clId="{A2821DC9-FE8E-4495-9562-455CA37B0A8C}" dt="2023-06-19T15:06:03.229" v="2482" actId="478"/>
          <ac:spMkLst>
            <pc:docMk/>
            <pc:sldMk cId="3427467106" sldId="687"/>
            <ac:spMk id="9" creationId="{A32BE374-4467-474E-8C91-0C7E8C3E54E4}"/>
          </ac:spMkLst>
        </pc:spChg>
        <pc:spChg chg="mod">
          <ac:chgData name="Luciano Silva" userId="e0c5db58798c6d43" providerId="LiveId" clId="{A2821DC9-FE8E-4495-9562-455CA37B0A8C}" dt="2023-06-23T17:07:32.608" v="15736" actId="20577"/>
          <ac:spMkLst>
            <pc:docMk/>
            <pc:sldMk cId="3427467106" sldId="687"/>
            <ac:spMk id="11" creationId="{C757A88D-B646-40E5-8E3C-8C75F56FD876}"/>
          </ac:spMkLst>
        </pc:spChg>
        <pc:spChg chg="mod">
          <ac:chgData name="Luciano Silva" userId="e0c5db58798c6d43" providerId="LiveId" clId="{A2821DC9-FE8E-4495-9562-455CA37B0A8C}" dt="2023-06-19T15:05:48.166" v="2479" actId="14100"/>
          <ac:spMkLst>
            <pc:docMk/>
            <pc:sldMk cId="3427467106" sldId="687"/>
            <ac:spMk id="27" creationId="{59A61DC9-E84D-4675-88F3-20DFD8D75DFC}"/>
          </ac:spMkLst>
        </pc:spChg>
        <pc:spChg chg="del">
          <ac:chgData name="Luciano Silva" userId="e0c5db58798c6d43" providerId="LiveId" clId="{A2821DC9-FE8E-4495-9562-455CA37B0A8C}" dt="2023-06-19T15:05:52.315" v="2480" actId="478"/>
          <ac:spMkLst>
            <pc:docMk/>
            <pc:sldMk cId="3427467106" sldId="687"/>
            <ac:spMk id="28" creationId="{52D7776D-543D-45E7-BC28-6721B93D4EAD}"/>
          </ac:spMkLst>
        </pc:spChg>
        <pc:spChg chg="mod">
          <ac:chgData name="Luciano Silva" userId="e0c5db58798c6d43" providerId="LiveId" clId="{A2821DC9-FE8E-4495-9562-455CA37B0A8C}" dt="2023-06-21T14:00:13.626" v="13134" actId="20577"/>
          <ac:spMkLst>
            <pc:docMk/>
            <pc:sldMk cId="3427467106" sldId="687"/>
            <ac:spMk id="29" creationId="{2E403657-D1DF-45E0-81F7-2C240A03BED5}"/>
          </ac:spMkLst>
        </pc:spChg>
        <pc:spChg chg="del">
          <ac:chgData name="Luciano Silva" userId="e0c5db58798c6d43" providerId="LiveId" clId="{A2821DC9-FE8E-4495-9562-455CA37B0A8C}" dt="2023-06-19T15:05:59.305" v="2481" actId="478"/>
          <ac:spMkLst>
            <pc:docMk/>
            <pc:sldMk cId="3427467106" sldId="687"/>
            <ac:spMk id="30" creationId="{C3EA20AE-D94A-43C9-9A2F-7458D3EA8FD0}"/>
          </ac:spMkLst>
        </pc:spChg>
        <pc:spChg chg="mod">
          <ac:chgData name="Luciano Silva" userId="e0c5db58798c6d43" providerId="LiveId" clId="{A2821DC9-FE8E-4495-9562-455CA37B0A8C}" dt="2023-06-21T13:59:16.007" v="13106" actId="21"/>
          <ac:spMkLst>
            <pc:docMk/>
            <pc:sldMk cId="3427467106" sldId="687"/>
            <ac:spMk id="31" creationId="{8E161479-8E78-4C2D-98F7-A38F791FB36A}"/>
          </ac:spMkLst>
        </pc:spChg>
        <pc:spChg chg="mod">
          <ac:chgData name="Luciano Silva" userId="e0c5db58798c6d43" providerId="LiveId" clId="{A2821DC9-FE8E-4495-9562-455CA37B0A8C}" dt="2023-06-23T17:06:12.791" v="15728" actId="20577"/>
          <ac:spMkLst>
            <pc:docMk/>
            <pc:sldMk cId="3427467106" sldId="687"/>
            <ac:spMk id="32" creationId="{8C84C9F1-3CCE-415A-A3D9-80E0E3813307}"/>
          </ac:spMkLst>
        </pc:spChg>
        <pc:spChg chg="mod">
          <ac:chgData name="Luciano Silva" userId="e0c5db58798c6d43" providerId="LiveId" clId="{A2821DC9-FE8E-4495-9562-455CA37B0A8C}" dt="2023-06-23T17:06:17.322" v="15730"/>
          <ac:spMkLst>
            <pc:docMk/>
            <pc:sldMk cId="3427467106" sldId="687"/>
            <ac:spMk id="33" creationId="{46BAC606-170F-45E2-BBC4-E037F4E1F62F}"/>
          </ac:spMkLst>
        </pc:spChg>
      </pc:sldChg>
      <pc:sldChg chg="del">
        <pc:chgData name="Luciano Silva" userId="e0c5db58798c6d43" providerId="LiveId" clId="{A2821DC9-FE8E-4495-9562-455CA37B0A8C}" dt="2023-06-20T21:00:40.300" v="8657" actId="47"/>
        <pc:sldMkLst>
          <pc:docMk/>
          <pc:sldMk cId="1834537335" sldId="688"/>
        </pc:sldMkLst>
      </pc:sldChg>
      <pc:sldChg chg="del">
        <pc:chgData name="Luciano Silva" userId="e0c5db58798c6d43" providerId="LiveId" clId="{A2821DC9-FE8E-4495-9562-455CA37B0A8C}" dt="2023-06-20T21:00:37.189" v="8654" actId="47"/>
        <pc:sldMkLst>
          <pc:docMk/>
          <pc:sldMk cId="1847235111" sldId="690"/>
        </pc:sldMkLst>
      </pc:sldChg>
      <pc:sldChg chg="del">
        <pc:chgData name="Luciano Silva" userId="e0c5db58798c6d43" providerId="LiveId" clId="{A2821DC9-FE8E-4495-9562-455CA37B0A8C}" dt="2023-06-20T21:00:34.630" v="8652" actId="47"/>
        <pc:sldMkLst>
          <pc:docMk/>
          <pc:sldMk cId="1078647560" sldId="691"/>
        </pc:sldMkLst>
      </pc:sldChg>
      <pc:sldChg chg="del">
        <pc:chgData name="Luciano Silva" userId="e0c5db58798c6d43" providerId="LiveId" clId="{A2821DC9-FE8E-4495-9562-455CA37B0A8C}" dt="2023-06-20T21:00:38.495" v="8656" actId="47"/>
        <pc:sldMkLst>
          <pc:docMk/>
          <pc:sldMk cId="3624798730" sldId="693"/>
        </pc:sldMkLst>
      </pc:sldChg>
      <pc:sldChg chg="del">
        <pc:chgData name="Luciano Silva" userId="e0c5db58798c6d43" providerId="LiveId" clId="{A2821DC9-FE8E-4495-9562-455CA37B0A8C}" dt="2023-06-20T21:00:35.896" v="8653" actId="47"/>
        <pc:sldMkLst>
          <pc:docMk/>
          <pc:sldMk cId="2205137337" sldId="694"/>
        </pc:sldMkLst>
      </pc:sldChg>
      <pc:sldChg chg="addSp modSp mod">
        <pc:chgData name="Luciano Silva" userId="e0c5db58798c6d43" providerId="LiveId" clId="{A2821DC9-FE8E-4495-9562-455CA37B0A8C}" dt="2023-06-23T17:02:34.434" v="15655" actId="1076"/>
        <pc:sldMkLst>
          <pc:docMk/>
          <pc:sldMk cId="3519450410" sldId="695"/>
        </pc:sldMkLst>
        <pc:picChg chg="add mod">
          <ac:chgData name="Luciano Silva" userId="e0c5db58798c6d43" providerId="LiveId" clId="{A2821DC9-FE8E-4495-9562-455CA37B0A8C}" dt="2023-06-23T17:02:34.434" v="15655" actId="1076"/>
          <ac:picMkLst>
            <pc:docMk/>
            <pc:sldMk cId="3519450410" sldId="695"/>
            <ac:picMk id="3" creationId="{1A3FFEE5-DA85-7533-B090-57E5EB208BF3}"/>
          </ac:picMkLst>
        </pc:picChg>
      </pc:sldChg>
      <pc:sldChg chg="modSp add mod ord">
        <pc:chgData name="Luciano Silva" userId="e0c5db58798c6d43" providerId="LiveId" clId="{A2821DC9-FE8E-4495-9562-455CA37B0A8C}" dt="2023-06-19T18:16:55.843" v="4097" actId="20577"/>
        <pc:sldMkLst>
          <pc:docMk/>
          <pc:sldMk cId="1291935166" sldId="696"/>
        </pc:sldMkLst>
        <pc:spChg chg="mod">
          <ac:chgData name="Luciano Silva" userId="e0c5db58798c6d43" providerId="LiveId" clId="{A2821DC9-FE8E-4495-9562-455CA37B0A8C}" dt="2023-06-19T17:15:55.404" v="3798" actId="20577"/>
          <ac:spMkLst>
            <pc:docMk/>
            <pc:sldMk cId="1291935166" sldId="696"/>
            <ac:spMk id="2" creationId="{B5922E48-2843-CF8D-2BB2-8BB16D4501C2}"/>
          </ac:spMkLst>
        </pc:spChg>
        <pc:spChg chg="mod">
          <ac:chgData name="Luciano Silva" userId="e0c5db58798c6d43" providerId="LiveId" clId="{A2821DC9-FE8E-4495-9562-455CA37B0A8C}" dt="2023-06-19T18:16:55.843" v="4097" actId="20577"/>
          <ac:spMkLst>
            <pc:docMk/>
            <pc:sldMk cId="1291935166" sldId="696"/>
            <ac:spMk id="3" creationId="{AD3A0AD7-F93B-1ECB-5C8C-35C5175D0E98}"/>
          </ac:spMkLst>
        </pc:spChg>
      </pc:sldChg>
      <pc:sldChg chg="modSp add mod ord">
        <pc:chgData name="Luciano Silva" userId="e0c5db58798c6d43" providerId="LiveId" clId="{A2821DC9-FE8E-4495-9562-455CA37B0A8C}" dt="2023-06-23T18:47:44.569" v="17369" actId="20577"/>
        <pc:sldMkLst>
          <pc:docMk/>
          <pc:sldMk cId="2389608104" sldId="697"/>
        </pc:sldMkLst>
        <pc:spChg chg="mod">
          <ac:chgData name="Luciano Silva" userId="e0c5db58798c6d43" providerId="LiveId" clId="{A2821DC9-FE8E-4495-9562-455CA37B0A8C}" dt="2023-06-19T17:16:10.052" v="3800" actId="20577"/>
          <ac:spMkLst>
            <pc:docMk/>
            <pc:sldMk cId="2389608104" sldId="697"/>
            <ac:spMk id="2" creationId="{B5922E48-2843-CF8D-2BB2-8BB16D4501C2}"/>
          </ac:spMkLst>
        </pc:spChg>
        <pc:spChg chg="mod">
          <ac:chgData name="Luciano Silva" userId="e0c5db58798c6d43" providerId="LiveId" clId="{A2821DC9-FE8E-4495-9562-455CA37B0A8C}" dt="2023-06-23T18:47:44.569" v="17369" actId="20577"/>
          <ac:spMkLst>
            <pc:docMk/>
            <pc:sldMk cId="2389608104" sldId="697"/>
            <ac:spMk id="3" creationId="{AD3A0AD7-F93B-1ECB-5C8C-35C5175D0E98}"/>
          </ac:spMkLst>
        </pc:spChg>
      </pc:sldChg>
      <pc:sldChg chg="addSp delSp modSp add mod modNotesTx">
        <pc:chgData name="Luciano Silva" userId="e0c5db58798c6d43" providerId="LiveId" clId="{A2821DC9-FE8E-4495-9562-455CA37B0A8C}" dt="2023-06-23T17:36:58.173" v="16589" actId="20577"/>
        <pc:sldMkLst>
          <pc:docMk/>
          <pc:sldMk cId="2391282931" sldId="698"/>
        </pc:sldMkLst>
        <pc:spChg chg="mod">
          <ac:chgData name="Luciano Silva" userId="e0c5db58798c6d43" providerId="LiveId" clId="{A2821DC9-FE8E-4495-9562-455CA37B0A8C}" dt="2023-06-23T17:07:24.796" v="15734" actId="20577"/>
          <ac:spMkLst>
            <pc:docMk/>
            <pc:sldMk cId="2391282931" sldId="698"/>
            <ac:spMk id="2" creationId="{B5922E48-2843-CF8D-2BB2-8BB16D4501C2}"/>
          </ac:spMkLst>
        </pc:spChg>
        <pc:spChg chg="mod">
          <ac:chgData name="Luciano Silva" userId="e0c5db58798c6d43" providerId="LiveId" clId="{A2821DC9-FE8E-4495-9562-455CA37B0A8C}" dt="2023-06-19T14:49:01.683" v="2378" actId="20577"/>
          <ac:spMkLst>
            <pc:docMk/>
            <pc:sldMk cId="2391282931" sldId="698"/>
            <ac:spMk id="3" creationId="{AD3A0AD7-F93B-1ECB-5C8C-35C5175D0E98}"/>
          </ac:spMkLst>
        </pc:spChg>
        <pc:spChg chg="add mod">
          <ac:chgData name="Luciano Silva" userId="e0c5db58798c6d43" providerId="LiveId" clId="{A2821DC9-FE8E-4495-9562-455CA37B0A8C}" dt="2023-06-23T17:30:57.400" v="15952" actId="20577"/>
          <ac:spMkLst>
            <pc:docMk/>
            <pc:sldMk cId="2391282931" sldId="698"/>
            <ac:spMk id="4" creationId="{2D9A4C66-EF50-DA06-61AE-10CEDA949BDE}"/>
          </ac:spMkLst>
        </pc:spChg>
        <pc:picChg chg="add del mod">
          <ac:chgData name="Luciano Silva" userId="e0c5db58798c6d43" providerId="LiveId" clId="{A2821DC9-FE8E-4495-9562-455CA37B0A8C}" dt="2023-06-23T17:30:15.314" v="15922" actId="478"/>
          <ac:picMkLst>
            <pc:docMk/>
            <pc:sldMk cId="2391282931" sldId="698"/>
            <ac:picMk id="5" creationId="{F0FC4C4B-8EF6-1EE0-AB09-BD9D2F71E58A}"/>
          </ac:picMkLst>
        </pc:picChg>
      </pc:sldChg>
      <pc:sldChg chg="addSp modSp add del mod ord">
        <pc:chgData name="Luciano Silva" userId="e0c5db58798c6d43" providerId="LiveId" clId="{A2821DC9-FE8E-4495-9562-455CA37B0A8C}" dt="2023-06-19T18:07:36.459" v="3988" actId="47"/>
        <pc:sldMkLst>
          <pc:docMk/>
          <pc:sldMk cId="1811321888" sldId="699"/>
        </pc:sldMkLst>
        <pc:spChg chg="mod">
          <ac:chgData name="Luciano Silva" userId="e0c5db58798c6d43" providerId="LiveId" clId="{A2821DC9-FE8E-4495-9562-455CA37B0A8C}" dt="2023-06-19T15:03:11.028" v="2430" actId="6549"/>
          <ac:spMkLst>
            <pc:docMk/>
            <pc:sldMk cId="1811321888" sldId="699"/>
            <ac:spMk id="3" creationId="{AD3A0AD7-F93B-1ECB-5C8C-35C5175D0E98}"/>
          </ac:spMkLst>
        </pc:spChg>
        <pc:picChg chg="add mod">
          <ac:chgData name="Luciano Silva" userId="e0c5db58798c6d43" providerId="LiveId" clId="{A2821DC9-FE8E-4495-9562-455CA37B0A8C}" dt="2023-06-19T15:03:35.478" v="2433" actId="1076"/>
          <ac:picMkLst>
            <pc:docMk/>
            <pc:sldMk cId="1811321888" sldId="699"/>
            <ac:picMk id="5" creationId="{52F07585-5521-4CC3-3F32-93F7379199DF}"/>
          </ac:picMkLst>
        </pc:picChg>
      </pc:sldChg>
      <pc:sldChg chg="addSp delSp modSp add del mod ord">
        <pc:chgData name="Luciano Silva" userId="e0c5db58798c6d43" providerId="LiveId" clId="{A2821DC9-FE8E-4495-9562-455CA37B0A8C}" dt="2023-06-19T18:20:31.084" v="4116" actId="2696"/>
        <pc:sldMkLst>
          <pc:docMk/>
          <pc:sldMk cId="2457386804" sldId="700"/>
        </pc:sldMkLst>
        <pc:spChg chg="del">
          <ac:chgData name="Luciano Silva" userId="e0c5db58798c6d43" providerId="LiveId" clId="{A2821DC9-FE8E-4495-9562-455CA37B0A8C}" dt="2023-06-19T18:20:27.689" v="4115" actId="478"/>
          <ac:spMkLst>
            <pc:docMk/>
            <pc:sldMk cId="2457386804" sldId="700"/>
            <ac:spMk id="3" creationId="{AD3A0AD7-F93B-1ECB-5C8C-35C5175D0E98}"/>
          </ac:spMkLst>
        </pc:spChg>
        <pc:picChg chg="del">
          <ac:chgData name="Luciano Silva" userId="e0c5db58798c6d43" providerId="LiveId" clId="{A2821DC9-FE8E-4495-9562-455CA37B0A8C}" dt="2023-06-19T15:03:47.041" v="2435" actId="478"/>
          <ac:picMkLst>
            <pc:docMk/>
            <pc:sldMk cId="2457386804" sldId="700"/>
            <ac:picMk id="5" creationId="{52F07585-5521-4CC3-3F32-93F7379199DF}"/>
          </ac:picMkLst>
        </pc:picChg>
        <pc:picChg chg="add del mod">
          <ac:chgData name="Luciano Silva" userId="e0c5db58798c6d43" providerId="LiveId" clId="{A2821DC9-FE8E-4495-9562-455CA37B0A8C}" dt="2023-06-19T18:20:19.124" v="4113" actId="478"/>
          <ac:picMkLst>
            <pc:docMk/>
            <pc:sldMk cId="2457386804" sldId="700"/>
            <ac:picMk id="6" creationId="{BADDDA73-95C9-B4AF-D2A6-7FC1844F6805}"/>
          </ac:picMkLst>
        </pc:picChg>
        <pc:picChg chg="add del">
          <ac:chgData name="Luciano Silva" userId="e0c5db58798c6d43" providerId="LiveId" clId="{A2821DC9-FE8E-4495-9562-455CA37B0A8C}" dt="2023-06-19T18:20:27.689" v="4115" actId="478"/>
          <ac:picMkLst>
            <pc:docMk/>
            <pc:sldMk cId="2457386804" sldId="700"/>
            <ac:picMk id="1026" creationId="{29B28A3E-824C-604F-0C00-63BCAFE62A01}"/>
          </ac:picMkLst>
        </pc:picChg>
      </pc:sldChg>
      <pc:sldChg chg="addSp delSp modSp add mod ord">
        <pc:chgData name="Luciano Silva" userId="e0c5db58798c6d43" providerId="LiveId" clId="{A2821DC9-FE8E-4495-9562-455CA37B0A8C}" dt="2023-06-19T18:03:03.388" v="3809" actId="20577"/>
        <pc:sldMkLst>
          <pc:docMk/>
          <pc:sldMk cId="15356921" sldId="701"/>
        </pc:sldMkLst>
        <pc:spChg chg="mod">
          <ac:chgData name="Luciano Silva" userId="e0c5db58798c6d43" providerId="LiveId" clId="{A2821DC9-FE8E-4495-9562-455CA37B0A8C}" dt="2023-06-19T18:03:03.388" v="3809" actId="20577"/>
          <ac:spMkLst>
            <pc:docMk/>
            <pc:sldMk cId="15356921" sldId="701"/>
            <ac:spMk id="2" creationId="{B5922E48-2843-CF8D-2BB2-8BB16D4501C2}"/>
          </ac:spMkLst>
        </pc:spChg>
        <pc:picChg chg="del">
          <ac:chgData name="Luciano Silva" userId="e0c5db58798c6d43" providerId="LiveId" clId="{A2821DC9-FE8E-4495-9562-455CA37B0A8C}" dt="2023-06-19T17:12:36.568" v="3729" actId="478"/>
          <ac:picMkLst>
            <pc:docMk/>
            <pc:sldMk cId="15356921" sldId="701"/>
            <ac:picMk id="5" creationId="{52F07585-5521-4CC3-3F32-93F7379199DF}"/>
          </ac:picMkLst>
        </pc:picChg>
        <pc:picChg chg="add mod">
          <ac:chgData name="Luciano Silva" userId="e0c5db58798c6d43" providerId="LiveId" clId="{A2821DC9-FE8E-4495-9562-455CA37B0A8C}" dt="2023-06-19T17:13:16.924" v="3733" actId="1076"/>
          <ac:picMkLst>
            <pc:docMk/>
            <pc:sldMk cId="15356921" sldId="701"/>
            <ac:picMk id="6" creationId="{79BC8DAA-C9B0-CC18-161E-7B20139A0CA0}"/>
          </ac:picMkLst>
        </pc:picChg>
      </pc:sldChg>
      <pc:sldChg chg="addSp delSp modSp add del mod">
        <pc:chgData name="Luciano Silva" userId="e0c5db58798c6d43" providerId="LiveId" clId="{A2821DC9-FE8E-4495-9562-455CA37B0A8C}" dt="2023-06-19T18:46:08.874" v="4980" actId="47"/>
        <pc:sldMkLst>
          <pc:docMk/>
          <pc:sldMk cId="3269516130" sldId="702"/>
        </pc:sldMkLst>
        <pc:picChg chg="add del mod">
          <ac:chgData name="Luciano Silva" userId="e0c5db58798c6d43" providerId="LiveId" clId="{A2821DC9-FE8E-4495-9562-455CA37B0A8C}" dt="2023-06-19T18:02:34.136" v="3801" actId="21"/>
          <ac:picMkLst>
            <pc:docMk/>
            <pc:sldMk cId="3269516130" sldId="702"/>
            <ac:picMk id="5" creationId="{50FA5CA0-47F5-6C00-7F26-D3C50BCC08C1}"/>
          </ac:picMkLst>
        </pc:picChg>
        <pc:picChg chg="del">
          <ac:chgData name="Luciano Silva" userId="e0c5db58798c6d43" providerId="LiveId" clId="{A2821DC9-FE8E-4495-9562-455CA37B0A8C}" dt="2023-06-19T17:13:49.868" v="3772" actId="478"/>
          <ac:picMkLst>
            <pc:docMk/>
            <pc:sldMk cId="3269516130" sldId="702"/>
            <ac:picMk id="6" creationId="{79BC8DAA-C9B0-CC18-161E-7B20139A0CA0}"/>
          </ac:picMkLst>
        </pc:picChg>
      </pc:sldChg>
      <pc:sldChg chg="addSp delSp modSp add mod ord">
        <pc:chgData name="Luciano Silva" userId="e0c5db58798c6d43" providerId="LiveId" clId="{A2821DC9-FE8E-4495-9562-455CA37B0A8C}" dt="2023-06-21T16:59:23.864" v="14543"/>
        <pc:sldMkLst>
          <pc:docMk/>
          <pc:sldMk cId="750172514" sldId="703"/>
        </pc:sldMkLst>
        <pc:spChg chg="add mod">
          <ac:chgData name="Luciano Silva" userId="e0c5db58798c6d43" providerId="LiveId" clId="{A2821DC9-FE8E-4495-9562-455CA37B0A8C}" dt="2023-06-19T17:15:13.228" v="3789" actId="478"/>
          <ac:spMkLst>
            <pc:docMk/>
            <pc:sldMk cId="750172514" sldId="703"/>
            <ac:spMk id="3" creationId="{DA4D92D9-1F70-3BFB-A086-D1D5859347DB}"/>
          </ac:spMkLst>
        </pc:spChg>
        <pc:spChg chg="mod">
          <ac:chgData name="Luciano Silva" userId="e0c5db58798c6d43" providerId="LiveId" clId="{A2821DC9-FE8E-4495-9562-455CA37B0A8C}" dt="2023-06-19T18:21:16.611" v="4196" actId="20577"/>
          <ac:spMkLst>
            <pc:docMk/>
            <pc:sldMk cId="750172514" sldId="703"/>
            <ac:spMk id="11" creationId="{C757A88D-B646-40E5-8E3C-8C75F56FD876}"/>
          </ac:spMkLst>
        </pc:spChg>
        <pc:spChg chg="del mod">
          <ac:chgData name="Luciano Silva" userId="e0c5db58798c6d43" providerId="LiveId" clId="{A2821DC9-FE8E-4495-9562-455CA37B0A8C}" dt="2023-06-19T17:15:13.228" v="3789" actId="478"/>
          <ac:spMkLst>
            <pc:docMk/>
            <pc:sldMk cId="750172514" sldId="703"/>
            <ac:spMk id="12" creationId="{67AF7636-B49C-4134-B4CF-44A8ED1EA9DD}"/>
          </ac:spMkLst>
        </pc:spChg>
        <pc:picChg chg="add del mod">
          <ac:chgData name="Luciano Silva" userId="e0c5db58798c6d43" providerId="LiveId" clId="{A2821DC9-FE8E-4495-9562-455CA37B0A8C}" dt="2023-06-19T18:20:43.288" v="4122" actId="478"/>
          <ac:picMkLst>
            <pc:docMk/>
            <pc:sldMk cId="750172514" sldId="703"/>
            <ac:picMk id="4" creationId="{34AADF37-1D8D-A193-7BC5-FDE8B50C81DA}"/>
          </ac:picMkLst>
        </pc:picChg>
        <pc:picChg chg="add">
          <ac:chgData name="Luciano Silva" userId="e0c5db58798c6d43" providerId="LiveId" clId="{A2821DC9-FE8E-4495-9562-455CA37B0A8C}" dt="2023-06-19T18:20:50.264" v="4123"/>
          <ac:picMkLst>
            <pc:docMk/>
            <pc:sldMk cId="750172514" sldId="703"/>
            <ac:picMk id="2050" creationId="{FCCC6825-29D9-9478-BCFB-71544307E2A5}"/>
          </ac:picMkLst>
        </pc:picChg>
      </pc:sldChg>
      <pc:sldChg chg="addSp delSp modSp add mod modNotesTx">
        <pc:chgData name="Luciano Silva" userId="e0c5db58798c6d43" providerId="LiveId" clId="{A2821DC9-FE8E-4495-9562-455CA37B0A8C}" dt="2023-06-26T12:17:56.005" v="18803" actId="20577"/>
        <pc:sldMkLst>
          <pc:docMk/>
          <pc:sldMk cId="2452788824" sldId="704"/>
        </pc:sldMkLst>
        <pc:picChg chg="del">
          <ac:chgData name="Luciano Silva" userId="e0c5db58798c6d43" providerId="LiveId" clId="{A2821DC9-FE8E-4495-9562-455CA37B0A8C}" dt="2023-06-19T18:03:20.743" v="3812" actId="478"/>
          <ac:picMkLst>
            <pc:docMk/>
            <pc:sldMk cId="2452788824" sldId="704"/>
            <ac:picMk id="4" creationId="{34AADF37-1D8D-A193-7BC5-FDE8B50C81DA}"/>
          </ac:picMkLst>
        </pc:picChg>
        <pc:picChg chg="add mod">
          <ac:chgData name="Luciano Silva" userId="e0c5db58798c6d43" providerId="LiveId" clId="{A2821DC9-FE8E-4495-9562-455CA37B0A8C}" dt="2023-06-19T18:03:41.679" v="3817" actId="1076"/>
          <ac:picMkLst>
            <pc:docMk/>
            <pc:sldMk cId="2452788824" sldId="704"/>
            <ac:picMk id="5" creationId="{13955F1B-C087-2D0D-3B64-732662FC7CF7}"/>
          </ac:picMkLst>
        </pc:picChg>
      </pc:sldChg>
      <pc:sldChg chg="addSp delSp modSp add mod ord">
        <pc:chgData name="Luciano Silva" userId="e0c5db58798c6d43" providerId="LiveId" clId="{A2821DC9-FE8E-4495-9562-455CA37B0A8C}" dt="2023-06-26T11:18:16.662" v="18637" actId="20578"/>
        <pc:sldMkLst>
          <pc:docMk/>
          <pc:sldMk cId="4003579987" sldId="705"/>
        </pc:sldMkLst>
        <pc:spChg chg="mod">
          <ac:chgData name="Luciano Silva" userId="e0c5db58798c6d43" providerId="LiveId" clId="{A2821DC9-FE8E-4495-9562-455CA37B0A8C}" dt="2023-06-19T18:14:22.908" v="3997" actId="20577"/>
          <ac:spMkLst>
            <pc:docMk/>
            <pc:sldMk cId="4003579987" sldId="705"/>
            <ac:spMk id="4" creationId="{71241200-A0F1-49A6-85A6-7F64779BFD17}"/>
          </ac:spMkLst>
        </pc:spChg>
        <pc:spChg chg="mod">
          <ac:chgData name="Luciano Silva" userId="e0c5db58798c6d43" providerId="LiveId" clId="{A2821DC9-FE8E-4495-9562-455CA37B0A8C}" dt="2023-06-19T18:49:13.407" v="5002" actId="20577"/>
          <ac:spMkLst>
            <pc:docMk/>
            <pc:sldMk cId="4003579987" sldId="705"/>
            <ac:spMk id="9" creationId="{0D4D5F1C-1D0D-45D0-B12D-A10865B1805B}"/>
          </ac:spMkLst>
        </pc:spChg>
        <pc:picChg chg="add del mod">
          <ac:chgData name="Luciano Silva" userId="e0c5db58798c6d43" providerId="LiveId" clId="{A2821DC9-FE8E-4495-9562-455CA37B0A8C}" dt="2023-06-19T18:49:15.614" v="5003" actId="478"/>
          <ac:picMkLst>
            <pc:docMk/>
            <pc:sldMk cId="4003579987" sldId="705"/>
            <ac:picMk id="2" creationId="{E70990D5-992B-B744-7591-FEBB888B484A}"/>
          </ac:picMkLst>
        </pc:picChg>
        <pc:picChg chg="add mod">
          <ac:chgData name="Luciano Silva" userId="e0c5db58798c6d43" providerId="LiveId" clId="{A2821DC9-FE8E-4495-9562-455CA37B0A8C}" dt="2023-06-19T18:51:50.958" v="5007" actId="14100"/>
          <ac:picMkLst>
            <pc:docMk/>
            <pc:sldMk cId="4003579987" sldId="705"/>
            <ac:picMk id="5" creationId="{F5114575-B659-F814-8A8B-66E33AB6CAAB}"/>
          </ac:picMkLst>
        </pc:picChg>
      </pc:sldChg>
      <pc:sldChg chg="add del ord">
        <pc:chgData name="Luciano Silva" userId="e0c5db58798c6d43" providerId="LiveId" clId="{A2821DC9-FE8E-4495-9562-455CA37B0A8C}" dt="2023-06-19T18:46:24.097" v="4981" actId="47"/>
        <pc:sldMkLst>
          <pc:docMk/>
          <pc:sldMk cId="573532210" sldId="706"/>
        </pc:sldMkLst>
      </pc:sldChg>
      <pc:sldChg chg="add del ord">
        <pc:chgData name="Luciano Silva" userId="e0c5db58798c6d43" providerId="LiveId" clId="{A2821DC9-FE8E-4495-9562-455CA37B0A8C}" dt="2023-06-19T18:20:08.907" v="4111" actId="47"/>
        <pc:sldMkLst>
          <pc:docMk/>
          <pc:sldMk cId="2146400636" sldId="707"/>
        </pc:sldMkLst>
      </pc:sldChg>
      <pc:sldChg chg="add">
        <pc:chgData name="Luciano Silva" userId="e0c5db58798c6d43" providerId="LiveId" clId="{A2821DC9-FE8E-4495-9562-455CA37B0A8C}" dt="2023-06-19T18:20:15.333" v="4112" actId="2890"/>
        <pc:sldMkLst>
          <pc:docMk/>
          <pc:sldMk cId="3597309723" sldId="707"/>
        </pc:sldMkLst>
      </pc:sldChg>
      <pc:sldChg chg="addSp delSp modSp add mod ord modNotesTx">
        <pc:chgData name="Luciano Silva" userId="e0c5db58798c6d43" providerId="LiveId" clId="{A2821DC9-FE8E-4495-9562-455CA37B0A8C}" dt="2023-06-26T12:20:33.550" v="19257" actId="20577"/>
        <pc:sldMkLst>
          <pc:docMk/>
          <pc:sldMk cId="3511882460" sldId="708"/>
        </pc:sldMkLst>
        <pc:spChg chg="mod">
          <ac:chgData name="Luciano Silva" userId="e0c5db58798c6d43" providerId="LiveId" clId="{A2821DC9-FE8E-4495-9562-455CA37B0A8C}" dt="2023-06-21T14:06:06.910" v="13260" actId="20577"/>
          <ac:spMkLst>
            <pc:docMk/>
            <pc:sldMk cId="3511882460" sldId="708"/>
            <ac:spMk id="3" creationId="{DA4D92D9-1F70-3BFB-A086-D1D5859347DB}"/>
          </ac:spMkLst>
        </pc:spChg>
        <pc:spChg chg="mod">
          <ac:chgData name="Luciano Silva" userId="e0c5db58798c6d43" providerId="LiveId" clId="{A2821DC9-FE8E-4495-9562-455CA37B0A8C}" dt="2023-06-20T17:27:12.676" v="7424" actId="20577"/>
          <ac:spMkLst>
            <pc:docMk/>
            <pc:sldMk cId="3511882460" sldId="708"/>
            <ac:spMk id="11" creationId="{C757A88D-B646-40E5-8E3C-8C75F56FD876}"/>
          </ac:spMkLst>
        </pc:spChg>
        <pc:picChg chg="del">
          <ac:chgData name="Luciano Silva" userId="e0c5db58798c6d43" providerId="LiveId" clId="{A2821DC9-FE8E-4495-9562-455CA37B0A8C}" dt="2023-06-20T17:27:03.206" v="7381" actId="478"/>
          <ac:picMkLst>
            <pc:docMk/>
            <pc:sldMk cId="3511882460" sldId="708"/>
            <ac:picMk id="4" creationId="{34AADF37-1D8D-A193-7BC5-FDE8B50C81DA}"/>
          </ac:picMkLst>
        </pc:picChg>
        <pc:picChg chg="add mod">
          <ac:chgData name="Luciano Silva" userId="e0c5db58798c6d43" providerId="LiveId" clId="{A2821DC9-FE8E-4495-9562-455CA37B0A8C}" dt="2023-06-21T14:06:11.525" v="13261" actId="14100"/>
          <ac:picMkLst>
            <pc:docMk/>
            <pc:sldMk cId="3511882460" sldId="708"/>
            <ac:picMk id="5" creationId="{90843FC1-74EA-C4D8-6256-DC0775DD5406}"/>
          </ac:picMkLst>
        </pc:picChg>
      </pc:sldChg>
      <pc:sldChg chg="addSp delSp modSp add mod ord">
        <pc:chgData name="Luciano Silva" userId="e0c5db58798c6d43" providerId="LiveId" clId="{A2821DC9-FE8E-4495-9562-455CA37B0A8C}" dt="2023-06-21T16:59:23.864" v="14543"/>
        <pc:sldMkLst>
          <pc:docMk/>
          <pc:sldMk cId="2180947139" sldId="709"/>
        </pc:sldMkLst>
        <pc:spChg chg="mod">
          <ac:chgData name="Luciano Silva" userId="e0c5db58798c6d43" providerId="LiveId" clId="{A2821DC9-FE8E-4495-9562-455CA37B0A8C}" dt="2023-06-19T18:36:01.396" v="4445" actId="20577"/>
          <ac:spMkLst>
            <pc:docMk/>
            <pc:sldMk cId="2180947139" sldId="709"/>
            <ac:spMk id="3" creationId="{DA4D92D9-1F70-3BFB-A086-D1D5859347DB}"/>
          </ac:spMkLst>
        </pc:spChg>
        <pc:picChg chg="add mod">
          <ac:chgData name="Luciano Silva" userId="e0c5db58798c6d43" providerId="LiveId" clId="{A2821DC9-FE8E-4495-9562-455CA37B0A8C}" dt="2023-06-19T18:32:16.393" v="4210" actId="1076"/>
          <ac:picMkLst>
            <pc:docMk/>
            <pc:sldMk cId="2180947139" sldId="709"/>
            <ac:picMk id="4" creationId="{47178140-3751-FBEE-C2FF-7D4625A7A063}"/>
          </ac:picMkLst>
        </pc:picChg>
        <pc:picChg chg="del">
          <ac:chgData name="Luciano Silva" userId="e0c5db58798c6d43" providerId="LiveId" clId="{A2821DC9-FE8E-4495-9562-455CA37B0A8C}" dt="2023-06-19T18:31:21.753" v="4198" actId="478"/>
          <ac:picMkLst>
            <pc:docMk/>
            <pc:sldMk cId="2180947139" sldId="709"/>
            <ac:picMk id="2050" creationId="{FCCC6825-29D9-9478-BCFB-71544307E2A5}"/>
          </ac:picMkLst>
        </pc:picChg>
      </pc:sldChg>
      <pc:sldChg chg="addSp modSp add mod ord">
        <pc:chgData name="Luciano Silva" userId="e0c5db58798c6d43" providerId="LiveId" clId="{A2821DC9-FE8E-4495-9562-455CA37B0A8C}" dt="2023-06-21T16:59:23.864" v="14543"/>
        <pc:sldMkLst>
          <pc:docMk/>
          <pc:sldMk cId="3100491500" sldId="710"/>
        </pc:sldMkLst>
        <pc:spChg chg="mod">
          <ac:chgData name="Luciano Silva" userId="e0c5db58798c6d43" providerId="LiveId" clId="{A2821DC9-FE8E-4495-9562-455CA37B0A8C}" dt="2023-06-19T18:38:35.830" v="4556" actId="20577"/>
          <ac:spMkLst>
            <pc:docMk/>
            <pc:sldMk cId="3100491500" sldId="710"/>
            <ac:spMk id="3" creationId="{DA4D92D9-1F70-3BFB-A086-D1D5859347DB}"/>
          </ac:spMkLst>
        </pc:spChg>
        <pc:picChg chg="add mod">
          <ac:chgData name="Luciano Silva" userId="e0c5db58798c6d43" providerId="LiveId" clId="{A2821DC9-FE8E-4495-9562-455CA37B0A8C}" dt="2023-06-19T18:32:12.739" v="4209" actId="1076"/>
          <ac:picMkLst>
            <pc:docMk/>
            <pc:sldMk cId="3100491500" sldId="710"/>
            <ac:picMk id="4" creationId="{C547BBDF-74C4-8365-BA94-BBD6A888D731}"/>
          </ac:picMkLst>
        </pc:picChg>
      </pc:sldChg>
      <pc:sldChg chg="addSp modSp add mod ord">
        <pc:chgData name="Luciano Silva" userId="e0c5db58798c6d43" providerId="LiveId" clId="{A2821DC9-FE8E-4495-9562-455CA37B0A8C}" dt="2023-06-21T16:59:23.864" v="14543"/>
        <pc:sldMkLst>
          <pc:docMk/>
          <pc:sldMk cId="1910580963" sldId="711"/>
        </pc:sldMkLst>
        <pc:spChg chg="mod">
          <ac:chgData name="Luciano Silva" userId="e0c5db58798c6d43" providerId="LiveId" clId="{A2821DC9-FE8E-4495-9562-455CA37B0A8C}" dt="2023-06-19T18:39:24.141" v="4685" actId="20577"/>
          <ac:spMkLst>
            <pc:docMk/>
            <pc:sldMk cId="1910580963" sldId="711"/>
            <ac:spMk id="3" creationId="{DA4D92D9-1F70-3BFB-A086-D1D5859347DB}"/>
          </ac:spMkLst>
        </pc:spChg>
        <pc:picChg chg="add mod">
          <ac:chgData name="Luciano Silva" userId="e0c5db58798c6d43" providerId="LiveId" clId="{A2821DC9-FE8E-4495-9562-455CA37B0A8C}" dt="2023-06-19T18:32:30.549" v="4212" actId="1076"/>
          <ac:picMkLst>
            <pc:docMk/>
            <pc:sldMk cId="1910580963" sldId="711"/>
            <ac:picMk id="4" creationId="{8B27C776-6E46-AFF9-428C-5FE8D3DF2B14}"/>
          </ac:picMkLst>
        </pc:picChg>
      </pc:sldChg>
      <pc:sldChg chg="addSp modSp add mod ord">
        <pc:chgData name="Luciano Silva" userId="e0c5db58798c6d43" providerId="LiveId" clId="{A2821DC9-FE8E-4495-9562-455CA37B0A8C}" dt="2023-06-21T16:59:23.864" v="14543"/>
        <pc:sldMkLst>
          <pc:docMk/>
          <pc:sldMk cId="966766800" sldId="712"/>
        </pc:sldMkLst>
        <pc:spChg chg="mod">
          <ac:chgData name="Luciano Silva" userId="e0c5db58798c6d43" providerId="LiveId" clId="{A2821DC9-FE8E-4495-9562-455CA37B0A8C}" dt="2023-06-19T18:40:59.653" v="4872" actId="115"/>
          <ac:spMkLst>
            <pc:docMk/>
            <pc:sldMk cId="966766800" sldId="712"/>
            <ac:spMk id="3" creationId="{DA4D92D9-1F70-3BFB-A086-D1D5859347DB}"/>
          </ac:spMkLst>
        </pc:spChg>
        <pc:picChg chg="add mod">
          <ac:chgData name="Luciano Silva" userId="e0c5db58798c6d43" providerId="LiveId" clId="{A2821DC9-FE8E-4495-9562-455CA37B0A8C}" dt="2023-06-19T18:32:49.893" v="4214" actId="1076"/>
          <ac:picMkLst>
            <pc:docMk/>
            <pc:sldMk cId="966766800" sldId="712"/>
            <ac:picMk id="4" creationId="{EFFC9220-26B0-0AD2-1831-F0F06637C99A}"/>
          </ac:picMkLst>
        </pc:picChg>
      </pc:sldChg>
      <pc:sldChg chg="addSp modSp add mod ord">
        <pc:chgData name="Luciano Silva" userId="e0c5db58798c6d43" providerId="LiveId" clId="{A2821DC9-FE8E-4495-9562-455CA37B0A8C}" dt="2023-06-21T16:59:23.864" v="14543"/>
        <pc:sldMkLst>
          <pc:docMk/>
          <pc:sldMk cId="2194009772" sldId="713"/>
        </pc:sldMkLst>
        <pc:spChg chg="mod">
          <ac:chgData name="Luciano Silva" userId="e0c5db58798c6d43" providerId="LiveId" clId="{A2821DC9-FE8E-4495-9562-455CA37B0A8C}" dt="2023-06-19T18:43:09.526" v="4930" actId="313"/>
          <ac:spMkLst>
            <pc:docMk/>
            <pc:sldMk cId="2194009772" sldId="713"/>
            <ac:spMk id="3" creationId="{DA4D92D9-1F70-3BFB-A086-D1D5859347DB}"/>
          </ac:spMkLst>
        </pc:spChg>
        <pc:picChg chg="add mod">
          <ac:chgData name="Luciano Silva" userId="e0c5db58798c6d43" providerId="LiveId" clId="{A2821DC9-FE8E-4495-9562-455CA37B0A8C}" dt="2023-06-19T18:33:04.231" v="4216" actId="1076"/>
          <ac:picMkLst>
            <pc:docMk/>
            <pc:sldMk cId="2194009772" sldId="713"/>
            <ac:picMk id="4" creationId="{69F0BC37-B723-E6CA-1E64-49963D207E40}"/>
          </ac:picMkLst>
        </pc:picChg>
      </pc:sldChg>
      <pc:sldChg chg="add del">
        <pc:chgData name="Luciano Silva" userId="e0c5db58798c6d43" providerId="LiveId" clId="{A2821DC9-FE8E-4495-9562-455CA37B0A8C}" dt="2023-06-19T18:44:52.556" v="4977" actId="47"/>
        <pc:sldMkLst>
          <pc:docMk/>
          <pc:sldMk cId="215623449" sldId="714"/>
        </pc:sldMkLst>
      </pc:sldChg>
      <pc:sldChg chg="delSp modSp add mod ord">
        <pc:chgData name="Luciano Silva" userId="e0c5db58798c6d43" providerId="LiveId" clId="{A2821DC9-FE8E-4495-9562-455CA37B0A8C}" dt="2023-06-21T17:01:30.293" v="14584" actId="20577"/>
        <pc:sldMkLst>
          <pc:docMk/>
          <pc:sldMk cId="1047759117" sldId="715"/>
        </pc:sldMkLst>
        <pc:spChg chg="mod">
          <ac:chgData name="Luciano Silva" userId="e0c5db58798c6d43" providerId="LiveId" clId="{A2821DC9-FE8E-4495-9562-455CA37B0A8C}" dt="2023-06-21T17:01:30.293" v="14584" actId="20577"/>
          <ac:spMkLst>
            <pc:docMk/>
            <pc:sldMk cId="1047759117" sldId="715"/>
            <ac:spMk id="4" creationId="{71241200-A0F1-49A6-85A6-7F64779BFD17}"/>
          </ac:spMkLst>
        </pc:spChg>
        <pc:spChg chg="mod">
          <ac:chgData name="Luciano Silva" userId="e0c5db58798c6d43" providerId="LiveId" clId="{A2821DC9-FE8E-4495-9562-455CA37B0A8C}" dt="2023-06-21T17:01:20.451" v="14583" actId="14100"/>
          <ac:spMkLst>
            <pc:docMk/>
            <pc:sldMk cId="1047759117" sldId="715"/>
            <ac:spMk id="9" creationId="{0D4D5F1C-1D0D-45D0-B12D-A10865B1805B}"/>
          </ac:spMkLst>
        </pc:spChg>
        <pc:picChg chg="del">
          <ac:chgData name="Luciano Silva" userId="e0c5db58798c6d43" providerId="LiveId" clId="{A2821DC9-FE8E-4495-9562-455CA37B0A8C}" dt="2023-06-19T18:44:09.279" v="4936" actId="478"/>
          <ac:picMkLst>
            <pc:docMk/>
            <pc:sldMk cId="1047759117" sldId="715"/>
            <ac:picMk id="2" creationId="{E70990D5-992B-B744-7591-FEBB888B484A}"/>
          </ac:picMkLst>
        </pc:picChg>
      </pc:sldChg>
      <pc:sldChg chg="modSp add mod">
        <pc:chgData name="Luciano Silva" userId="e0c5db58798c6d43" providerId="LiveId" clId="{A2821DC9-FE8E-4495-9562-455CA37B0A8C}" dt="2023-06-19T18:57:46.738" v="5404" actId="20577"/>
        <pc:sldMkLst>
          <pc:docMk/>
          <pc:sldMk cId="3695457155" sldId="716"/>
        </pc:sldMkLst>
        <pc:spChg chg="mod">
          <ac:chgData name="Luciano Silva" userId="e0c5db58798c6d43" providerId="LiveId" clId="{A2821DC9-FE8E-4495-9562-455CA37B0A8C}" dt="2023-06-19T18:57:46.738" v="5404" actId="20577"/>
          <ac:spMkLst>
            <pc:docMk/>
            <pc:sldMk cId="3695457155" sldId="716"/>
            <ac:spMk id="4" creationId="{71241200-A0F1-49A6-85A6-7F64779BFD17}"/>
          </ac:spMkLst>
        </pc:spChg>
      </pc:sldChg>
      <pc:sldChg chg="addSp delSp modSp add mod ord modNotesTx">
        <pc:chgData name="Luciano Silva" userId="e0c5db58798c6d43" providerId="LiveId" clId="{A2821DC9-FE8E-4495-9562-455CA37B0A8C}" dt="2023-06-23T20:17:22.289" v="18568" actId="313"/>
        <pc:sldMkLst>
          <pc:docMk/>
          <pc:sldMk cId="1023039288" sldId="717"/>
        </pc:sldMkLst>
        <pc:spChg chg="mod">
          <ac:chgData name="Luciano Silva" userId="e0c5db58798c6d43" providerId="LiveId" clId="{A2821DC9-FE8E-4495-9562-455CA37B0A8C}" dt="2023-06-23T20:15:59.573" v="18432" actId="20577"/>
          <ac:spMkLst>
            <pc:docMk/>
            <pc:sldMk cId="1023039288" sldId="717"/>
            <ac:spMk id="3" creationId="{DA4D92D9-1F70-3BFB-A086-D1D5859347DB}"/>
          </ac:spMkLst>
        </pc:spChg>
        <pc:spChg chg="mod">
          <ac:chgData name="Luciano Silva" userId="e0c5db58798c6d43" providerId="LiveId" clId="{A2821DC9-FE8E-4495-9562-455CA37B0A8C}" dt="2023-06-23T20:06:55.185" v="17616" actId="20577"/>
          <ac:spMkLst>
            <pc:docMk/>
            <pc:sldMk cId="1023039288" sldId="717"/>
            <ac:spMk id="11" creationId="{C757A88D-B646-40E5-8E3C-8C75F56FD876}"/>
          </ac:spMkLst>
        </pc:spChg>
        <pc:picChg chg="del">
          <ac:chgData name="Luciano Silva" userId="e0c5db58798c6d43" providerId="LiveId" clId="{A2821DC9-FE8E-4495-9562-455CA37B0A8C}" dt="2023-06-19T18:52:46.509" v="5049" actId="478"/>
          <ac:picMkLst>
            <pc:docMk/>
            <pc:sldMk cId="1023039288" sldId="717"/>
            <ac:picMk id="4" creationId="{34AADF37-1D8D-A193-7BC5-FDE8B50C81DA}"/>
          </ac:picMkLst>
        </pc:picChg>
        <pc:picChg chg="add del mod">
          <ac:chgData name="Luciano Silva" userId="e0c5db58798c6d43" providerId="LiveId" clId="{A2821DC9-FE8E-4495-9562-455CA37B0A8C}" dt="2023-06-23T20:06:42.925" v="17615" actId="478"/>
          <ac:picMkLst>
            <pc:docMk/>
            <pc:sldMk cId="1023039288" sldId="717"/>
            <ac:picMk id="4" creationId="{9BFDEDF6-BD2F-6CB5-14FC-AD86D8CA3656}"/>
          </ac:picMkLst>
        </pc:picChg>
      </pc:sldChg>
      <pc:sldChg chg="addSp delSp modSp add mod ord modNotesTx">
        <pc:chgData name="Luciano Silva" userId="e0c5db58798c6d43" providerId="LiveId" clId="{A2821DC9-FE8E-4495-9562-455CA37B0A8C}" dt="2023-06-21T16:55:57.110" v="14503"/>
        <pc:sldMkLst>
          <pc:docMk/>
          <pc:sldMk cId="919058417" sldId="718"/>
        </pc:sldMkLst>
        <pc:spChg chg="mod">
          <ac:chgData name="Luciano Silva" userId="e0c5db58798c6d43" providerId="LiveId" clId="{A2821DC9-FE8E-4495-9562-455CA37B0A8C}" dt="2023-06-19T19:00:34.204" v="5476" actId="6549"/>
          <ac:spMkLst>
            <pc:docMk/>
            <pc:sldMk cId="919058417" sldId="718"/>
            <ac:spMk id="3" creationId="{DA4D92D9-1F70-3BFB-A086-D1D5859347DB}"/>
          </ac:spMkLst>
        </pc:spChg>
        <pc:spChg chg="add mod">
          <ac:chgData name="Luciano Silva" userId="e0c5db58798c6d43" providerId="LiveId" clId="{A2821DC9-FE8E-4495-9562-455CA37B0A8C}" dt="2023-06-20T20:02:58.051" v="7508" actId="1076"/>
          <ac:spMkLst>
            <pc:docMk/>
            <pc:sldMk cId="919058417" sldId="718"/>
            <ac:spMk id="8" creationId="{97DA8FA5-7AE8-428D-A590-A82058FFD685}"/>
          </ac:spMkLst>
        </pc:spChg>
        <pc:spChg chg="mod">
          <ac:chgData name="Luciano Silva" userId="e0c5db58798c6d43" providerId="LiveId" clId="{A2821DC9-FE8E-4495-9562-455CA37B0A8C}" dt="2023-06-19T19:00:27.090" v="5474" actId="20577"/>
          <ac:spMkLst>
            <pc:docMk/>
            <pc:sldMk cId="919058417" sldId="718"/>
            <ac:spMk id="11" creationId="{C757A88D-B646-40E5-8E3C-8C75F56FD876}"/>
          </ac:spMkLst>
        </pc:spChg>
        <pc:picChg chg="del">
          <ac:chgData name="Luciano Silva" userId="e0c5db58798c6d43" providerId="LiveId" clId="{A2821DC9-FE8E-4495-9562-455CA37B0A8C}" dt="2023-06-19T19:00:31.175" v="5475" actId="478"/>
          <ac:picMkLst>
            <pc:docMk/>
            <pc:sldMk cId="919058417" sldId="718"/>
            <ac:picMk id="4" creationId="{69F0BC37-B723-E6CA-1E64-49963D207E40}"/>
          </ac:picMkLst>
        </pc:picChg>
        <pc:picChg chg="add del mod">
          <ac:chgData name="Luciano Silva" userId="e0c5db58798c6d43" providerId="LiveId" clId="{A2821DC9-FE8E-4495-9562-455CA37B0A8C}" dt="2023-06-19T19:00:50.511" v="5478" actId="21"/>
          <ac:picMkLst>
            <pc:docMk/>
            <pc:sldMk cId="919058417" sldId="718"/>
            <ac:picMk id="5" creationId="{68A71058-D0D8-B335-9FDF-887E627044A8}"/>
          </ac:picMkLst>
        </pc:picChg>
        <pc:picChg chg="add mod">
          <ac:chgData name="Luciano Silva" userId="e0c5db58798c6d43" providerId="LiveId" clId="{A2821DC9-FE8E-4495-9562-455CA37B0A8C}" dt="2023-06-21T16:55:46.074" v="14499" actId="1076"/>
          <ac:picMkLst>
            <pc:docMk/>
            <pc:sldMk cId="919058417" sldId="718"/>
            <ac:picMk id="7" creationId="{690424C1-88B6-B8C6-D496-F46534B1F3C1}"/>
          </ac:picMkLst>
        </pc:picChg>
      </pc:sldChg>
      <pc:sldChg chg="addSp delSp modSp add del mod ord">
        <pc:chgData name="Luciano Silva" userId="e0c5db58798c6d43" providerId="LiveId" clId="{A2821DC9-FE8E-4495-9562-455CA37B0A8C}" dt="2023-06-23T19:29:04.494" v="17572" actId="20577"/>
        <pc:sldMkLst>
          <pc:docMk/>
          <pc:sldMk cId="1235931092" sldId="719"/>
        </pc:sldMkLst>
        <pc:spChg chg="del mod">
          <ac:chgData name="Luciano Silva" userId="e0c5db58798c6d43" providerId="LiveId" clId="{A2821DC9-FE8E-4495-9562-455CA37B0A8C}" dt="2023-06-19T19:01:51.352" v="5483" actId="478"/>
          <ac:spMkLst>
            <pc:docMk/>
            <pc:sldMk cId="1235931092" sldId="719"/>
            <ac:spMk id="3" creationId="{DA4D92D9-1F70-3BFB-A086-D1D5859347DB}"/>
          </ac:spMkLst>
        </pc:spChg>
        <pc:spChg chg="add del mod">
          <ac:chgData name="Luciano Silva" userId="e0c5db58798c6d43" providerId="LiveId" clId="{A2821DC9-FE8E-4495-9562-455CA37B0A8C}" dt="2023-06-19T19:08:37.767" v="5496" actId="478"/>
          <ac:spMkLst>
            <pc:docMk/>
            <pc:sldMk cId="1235931092" sldId="719"/>
            <ac:spMk id="4" creationId="{F119902F-5A09-C79A-576D-7C5E0AACACEB}"/>
          </ac:spMkLst>
        </pc:spChg>
        <pc:spChg chg="mod">
          <ac:chgData name="Luciano Silva" userId="e0c5db58798c6d43" providerId="LiveId" clId="{A2821DC9-FE8E-4495-9562-455CA37B0A8C}" dt="2023-06-23T19:29:04.494" v="17572" actId="20577"/>
          <ac:spMkLst>
            <pc:docMk/>
            <pc:sldMk cId="1235931092" sldId="719"/>
            <ac:spMk id="11" creationId="{C757A88D-B646-40E5-8E3C-8C75F56FD876}"/>
          </ac:spMkLst>
        </pc:spChg>
        <pc:picChg chg="add mod">
          <ac:chgData name="Luciano Silva" userId="e0c5db58798c6d43" providerId="LiveId" clId="{A2821DC9-FE8E-4495-9562-455CA37B0A8C}" dt="2023-06-23T19:28:16.978" v="17570" actId="14100"/>
          <ac:picMkLst>
            <pc:docMk/>
            <pc:sldMk cId="1235931092" sldId="719"/>
            <ac:picMk id="3" creationId="{1C32F80D-4D0F-5CF5-894B-F158A67258EE}"/>
          </ac:picMkLst>
        </pc:picChg>
        <pc:picChg chg="add mod">
          <ac:chgData name="Luciano Silva" userId="e0c5db58798c6d43" providerId="LiveId" clId="{A2821DC9-FE8E-4495-9562-455CA37B0A8C}" dt="2023-06-23T19:28:10.666" v="17568" actId="1076"/>
          <ac:picMkLst>
            <pc:docMk/>
            <pc:sldMk cId="1235931092" sldId="719"/>
            <ac:picMk id="5" creationId="{77CABAE2-11C5-F319-65A3-DC09CD12CF1D}"/>
          </ac:picMkLst>
        </pc:picChg>
        <pc:picChg chg="add mod">
          <ac:chgData name="Luciano Silva" userId="e0c5db58798c6d43" providerId="LiveId" clId="{A2821DC9-FE8E-4495-9562-455CA37B0A8C}" dt="2023-06-21T15:29:58.529" v="13285" actId="14100"/>
          <ac:picMkLst>
            <pc:docMk/>
            <pc:sldMk cId="1235931092" sldId="719"/>
            <ac:picMk id="6" creationId="{A9C49699-A315-71C8-9AE7-960113CC1869}"/>
          </ac:picMkLst>
        </pc:picChg>
        <pc:picChg chg="add mod">
          <ac:chgData name="Luciano Silva" userId="e0c5db58798c6d43" providerId="LiveId" clId="{A2821DC9-FE8E-4495-9562-455CA37B0A8C}" dt="2023-06-23T19:28:07.686" v="17567" actId="14100"/>
          <ac:picMkLst>
            <pc:docMk/>
            <pc:sldMk cId="1235931092" sldId="719"/>
            <ac:picMk id="8" creationId="{6C7CFCCD-04A6-F97E-1E5D-59676D0E1B67}"/>
          </ac:picMkLst>
        </pc:picChg>
        <pc:picChg chg="add del mod">
          <ac:chgData name="Luciano Silva" userId="e0c5db58798c6d43" providerId="LiveId" clId="{A2821DC9-FE8E-4495-9562-455CA37B0A8C}" dt="2023-06-21T15:29:24.984" v="13277" actId="478"/>
          <ac:picMkLst>
            <pc:docMk/>
            <pc:sldMk cId="1235931092" sldId="719"/>
            <ac:picMk id="8" creationId="{C0A09DDA-438B-35FA-0D37-76FB0F05BD52}"/>
          </ac:picMkLst>
        </pc:picChg>
        <pc:picChg chg="add mod">
          <ac:chgData name="Luciano Silva" userId="e0c5db58798c6d43" providerId="LiveId" clId="{A2821DC9-FE8E-4495-9562-455CA37B0A8C}" dt="2023-06-23T19:25:23.416" v="17552" actId="1076"/>
          <ac:picMkLst>
            <pc:docMk/>
            <pc:sldMk cId="1235931092" sldId="719"/>
            <ac:picMk id="10" creationId="{11482A2F-2F20-4732-BE24-10B2E894D4C3}"/>
          </ac:picMkLst>
        </pc:picChg>
        <pc:picChg chg="add mod">
          <ac:chgData name="Luciano Silva" userId="e0c5db58798c6d43" providerId="LiveId" clId="{A2821DC9-FE8E-4495-9562-455CA37B0A8C}" dt="2023-06-21T15:29:51.559" v="13283" actId="14100"/>
          <ac:picMkLst>
            <pc:docMk/>
            <pc:sldMk cId="1235931092" sldId="719"/>
            <ac:picMk id="13" creationId="{200A563B-E59B-19E5-9780-2E0452A4BAEE}"/>
          </ac:picMkLst>
        </pc:picChg>
        <pc:picChg chg="add del mod">
          <ac:chgData name="Luciano Silva" userId="e0c5db58798c6d43" providerId="LiveId" clId="{A2821DC9-FE8E-4495-9562-455CA37B0A8C}" dt="2023-06-21T15:29:26.974" v="13278" actId="478"/>
          <ac:picMkLst>
            <pc:docMk/>
            <pc:sldMk cId="1235931092" sldId="719"/>
            <ac:picMk id="3074" creationId="{A9A88603-C0AE-CBA8-BF5F-9F2E63F0FD0C}"/>
          </ac:picMkLst>
        </pc:picChg>
      </pc:sldChg>
      <pc:sldChg chg="modSp add mod ord">
        <pc:chgData name="Luciano Silva" userId="e0c5db58798c6d43" providerId="LiveId" clId="{A2821DC9-FE8E-4495-9562-455CA37B0A8C}" dt="2023-06-23T19:29:15.567" v="17575" actId="20577"/>
        <pc:sldMkLst>
          <pc:docMk/>
          <pc:sldMk cId="704941538" sldId="720"/>
        </pc:sldMkLst>
        <pc:spChg chg="mod">
          <ac:chgData name="Luciano Silva" userId="e0c5db58798c6d43" providerId="LiveId" clId="{A2821DC9-FE8E-4495-9562-455CA37B0A8C}" dt="2023-06-19T19:11:17.446" v="5559" actId="115"/>
          <ac:spMkLst>
            <pc:docMk/>
            <pc:sldMk cId="704941538" sldId="720"/>
            <ac:spMk id="3" creationId="{DA4D92D9-1F70-3BFB-A086-D1D5859347DB}"/>
          </ac:spMkLst>
        </pc:spChg>
        <pc:spChg chg="mod">
          <ac:chgData name="Luciano Silva" userId="e0c5db58798c6d43" providerId="LiveId" clId="{A2821DC9-FE8E-4495-9562-455CA37B0A8C}" dt="2023-06-23T19:29:15.567" v="17575" actId="20577"/>
          <ac:spMkLst>
            <pc:docMk/>
            <pc:sldMk cId="704941538" sldId="720"/>
            <ac:spMk id="11" creationId="{C757A88D-B646-40E5-8E3C-8C75F56FD876}"/>
          </ac:spMkLst>
        </pc:spChg>
      </pc:sldChg>
      <pc:sldChg chg="addSp delSp modSp add del mod">
        <pc:chgData name="Luciano Silva" userId="e0c5db58798c6d43" providerId="LiveId" clId="{A2821DC9-FE8E-4495-9562-455CA37B0A8C}" dt="2023-06-21T16:47:32.439" v="14375" actId="47"/>
        <pc:sldMkLst>
          <pc:docMk/>
          <pc:sldMk cId="612689972" sldId="721"/>
        </pc:sldMkLst>
        <pc:spChg chg="mod">
          <ac:chgData name="Luciano Silva" userId="e0c5db58798c6d43" providerId="LiveId" clId="{A2821DC9-FE8E-4495-9562-455CA37B0A8C}" dt="2023-06-19T19:14:03.521" v="5595" actId="20577"/>
          <ac:spMkLst>
            <pc:docMk/>
            <pc:sldMk cId="612689972" sldId="721"/>
            <ac:spMk id="11" creationId="{C757A88D-B646-40E5-8E3C-8C75F56FD876}"/>
          </ac:spMkLst>
        </pc:spChg>
        <pc:picChg chg="add del">
          <ac:chgData name="Luciano Silva" userId="e0c5db58798c6d43" providerId="LiveId" clId="{A2821DC9-FE8E-4495-9562-455CA37B0A8C}" dt="2023-06-21T16:46:19.829" v="14351" actId="21"/>
          <ac:picMkLst>
            <pc:docMk/>
            <pc:sldMk cId="612689972" sldId="721"/>
            <ac:picMk id="4" creationId="{065AABE0-DEAD-AC2E-EFE3-D4429D7FEF21}"/>
          </ac:picMkLst>
        </pc:picChg>
        <pc:picChg chg="del mod">
          <ac:chgData name="Luciano Silva" userId="e0c5db58798c6d43" providerId="LiveId" clId="{A2821DC9-FE8E-4495-9562-455CA37B0A8C}" dt="2023-06-19T19:13:48.875" v="5562" actId="478"/>
          <ac:picMkLst>
            <pc:docMk/>
            <pc:sldMk cId="612689972" sldId="721"/>
            <ac:picMk id="7" creationId="{690424C1-88B6-B8C6-D496-F46534B1F3C1}"/>
          </ac:picMkLst>
        </pc:picChg>
      </pc:sldChg>
      <pc:sldChg chg="addSp modSp add mod">
        <pc:chgData name="Luciano Silva" userId="e0c5db58798c6d43" providerId="LiveId" clId="{A2821DC9-FE8E-4495-9562-455CA37B0A8C}" dt="2023-06-19T19:54:23.227" v="5973" actId="1076"/>
        <pc:sldMkLst>
          <pc:docMk/>
          <pc:sldMk cId="2932065001" sldId="722"/>
        </pc:sldMkLst>
        <pc:spChg chg="mod">
          <ac:chgData name="Luciano Silva" userId="e0c5db58798c6d43" providerId="LiveId" clId="{A2821DC9-FE8E-4495-9562-455CA37B0A8C}" dt="2023-06-19T19:54:19.374" v="5972" actId="20577"/>
          <ac:spMkLst>
            <pc:docMk/>
            <pc:sldMk cId="2932065001" sldId="722"/>
            <ac:spMk id="3" creationId="{DA4D92D9-1F70-3BFB-A086-D1D5859347DB}"/>
          </ac:spMkLst>
        </pc:spChg>
        <pc:spChg chg="mod">
          <ac:chgData name="Luciano Silva" userId="e0c5db58798c6d43" providerId="LiveId" clId="{A2821DC9-FE8E-4495-9562-455CA37B0A8C}" dt="2023-06-19T19:51:06.420" v="5770" actId="20577"/>
          <ac:spMkLst>
            <pc:docMk/>
            <pc:sldMk cId="2932065001" sldId="722"/>
            <ac:spMk id="11" creationId="{C757A88D-B646-40E5-8E3C-8C75F56FD876}"/>
          </ac:spMkLst>
        </pc:spChg>
        <pc:picChg chg="add mod">
          <ac:chgData name="Luciano Silva" userId="e0c5db58798c6d43" providerId="LiveId" clId="{A2821DC9-FE8E-4495-9562-455CA37B0A8C}" dt="2023-06-19T19:54:23.227" v="5973" actId="1076"/>
          <ac:picMkLst>
            <pc:docMk/>
            <pc:sldMk cId="2932065001" sldId="722"/>
            <ac:picMk id="4" creationId="{A633D811-EB4A-4AF2-F08A-293CF74AADD3}"/>
          </ac:picMkLst>
        </pc:picChg>
      </pc:sldChg>
      <pc:sldChg chg="add del">
        <pc:chgData name="Luciano Silva" userId="e0c5db58798c6d43" providerId="LiveId" clId="{A2821DC9-FE8E-4495-9562-455CA37B0A8C}" dt="2023-06-19T19:48:16.507" v="5601" actId="47"/>
        <pc:sldMkLst>
          <pc:docMk/>
          <pc:sldMk cId="4084039830" sldId="722"/>
        </pc:sldMkLst>
      </pc:sldChg>
      <pc:sldChg chg="addSp delSp modSp add mod">
        <pc:chgData name="Luciano Silva" userId="e0c5db58798c6d43" providerId="LiveId" clId="{A2821DC9-FE8E-4495-9562-455CA37B0A8C}" dt="2023-06-19T19:54:53.469" v="5979" actId="1076"/>
        <pc:sldMkLst>
          <pc:docMk/>
          <pc:sldMk cId="507501281" sldId="723"/>
        </pc:sldMkLst>
        <pc:spChg chg="mod">
          <ac:chgData name="Luciano Silva" userId="e0c5db58798c6d43" providerId="LiveId" clId="{A2821DC9-FE8E-4495-9562-455CA37B0A8C}" dt="2023-06-19T19:54:31.003" v="5975" actId="6549"/>
          <ac:spMkLst>
            <pc:docMk/>
            <pc:sldMk cId="507501281" sldId="723"/>
            <ac:spMk id="3" creationId="{DA4D92D9-1F70-3BFB-A086-D1D5859347DB}"/>
          </ac:spMkLst>
        </pc:spChg>
        <pc:picChg chg="del">
          <ac:chgData name="Luciano Silva" userId="e0c5db58798c6d43" providerId="LiveId" clId="{A2821DC9-FE8E-4495-9562-455CA37B0A8C}" dt="2023-06-19T19:54:31.655" v="5976" actId="478"/>
          <ac:picMkLst>
            <pc:docMk/>
            <pc:sldMk cId="507501281" sldId="723"/>
            <ac:picMk id="4" creationId="{A633D811-EB4A-4AF2-F08A-293CF74AADD3}"/>
          </ac:picMkLst>
        </pc:picChg>
        <pc:picChg chg="add mod">
          <ac:chgData name="Luciano Silva" userId="e0c5db58798c6d43" providerId="LiveId" clId="{A2821DC9-FE8E-4495-9562-455CA37B0A8C}" dt="2023-06-19T19:54:53.469" v="5979" actId="1076"/>
          <ac:picMkLst>
            <pc:docMk/>
            <pc:sldMk cId="507501281" sldId="723"/>
            <ac:picMk id="5" creationId="{45773EF6-EC82-4883-8CDE-BD7DF0362B3D}"/>
          </ac:picMkLst>
        </pc:picChg>
      </pc:sldChg>
      <pc:sldChg chg="add del">
        <pc:chgData name="Luciano Silva" userId="e0c5db58798c6d43" providerId="LiveId" clId="{A2821DC9-FE8E-4495-9562-455CA37B0A8C}" dt="2023-06-19T19:56:44.594" v="5981" actId="47"/>
        <pc:sldMkLst>
          <pc:docMk/>
          <pc:sldMk cId="331186836" sldId="724"/>
        </pc:sldMkLst>
      </pc:sldChg>
      <pc:sldChg chg="delSp modSp add mod ord">
        <pc:chgData name="Luciano Silva" userId="e0c5db58798c6d43" providerId="LiveId" clId="{A2821DC9-FE8E-4495-9562-455CA37B0A8C}" dt="2023-06-21T16:55:13.206" v="14496"/>
        <pc:sldMkLst>
          <pc:docMk/>
          <pc:sldMk cId="2019224943" sldId="724"/>
        </pc:sldMkLst>
        <pc:spChg chg="mod">
          <ac:chgData name="Luciano Silva" userId="e0c5db58798c6d43" providerId="LiveId" clId="{A2821DC9-FE8E-4495-9562-455CA37B0A8C}" dt="2023-06-19T21:16:35.109" v="6566" actId="20577"/>
          <ac:spMkLst>
            <pc:docMk/>
            <pc:sldMk cId="2019224943" sldId="724"/>
            <ac:spMk id="3" creationId="{DA4D92D9-1F70-3BFB-A086-D1D5859347DB}"/>
          </ac:spMkLst>
        </pc:spChg>
        <pc:spChg chg="mod">
          <ac:chgData name="Luciano Silva" userId="e0c5db58798c6d43" providerId="LiveId" clId="{A2821DC9-FE8E-4495-9562-455CA37B0A8C}" dt="2023-06-19T19:56:59.124" v="6011" actId="20577"/>
          <ac:spMkLst>
            <pc:docMk/>
            <pc:sldMk cId="2019224943" sldId="724"/>
            <ac:spMk id="11" creationId="{C757A88D-B646-40E5-8E3C-8C75F56FD876}"/>
          </ac:spMkLst>
        </pc:spChg>
        <pc:picChg chg="del">
          <ac:chgData name="Luciano Silva" userId="e0c5db58798c6d43" providerId="LiveId" clId="{A2821DC9-FE8E-4495-9562-455CA37B0A8C}" dt="2023-06-19T19:57:01.498" v="6012" actId="478"/>
          <ac:picMkLst>
            <pc:docMk/>
            <pc:sldMk cId="2019224943" sldId="724"/>
            <ac:picMk id="5" creationId="{45773EF6-EC82-4883-8CDE-BD7DF0362B3D}"/>
          </ac:picMkLst>
        </pc:picChg>
      </pc:sldChg>
      <pc:sldChg chg="modSp add mod">
        <pc:chgData name="Luciano Silva" userId="e0c5db58798c6d43" providerId="LiveId" clId="{A2821DC9-FE8E-4495-9562-455CA37B0A8C}" dt="2023-06-23T19:26:20.875" v="17564"/>
        <pc:sldMkLst>
          <pc:docMk/>
          <pc:sldMk cId="3403611746" sldId="725"/>
        </pc:sldMkLst>
        <pc:spChg chg="mod">
          <ac:chgData name="Luciano Silva" userId="e0c5db58798c6d43" providerId="LiveId" clId="{A2821DC9-FE8E-4495-9562-455CA37B0A8C}" dt="2023-06-19T20:32:03.416" v="6026" actId="20577"/>
          <ac:spMkLst>
            <pc:docMk/>
            <pc:sldMk cId="3403611746" sldId="725"/>
            <ac:spMk id="4" creationId="{449DCB1F-5984-4ECA-BEB3-7CBCB76DF90D}"/>
          </ac:spMkLst>
        </pc:spChg>
        <pc:spChg chg="mod">
          <ac:chgData name="Luciano Silva" userId="e0c5db58798c6d43" providerId="LiveId" clId="{A2821DC9-FE8E-4495-9562-455CA37B0A8C}" dt="2023-06-23T19:26:20.875" v="17564"/>
          <ac:spMkLst>
            <pc:docMk/>
            <pc:sldMk cId="3403611746" sldId="725"/>
            <ac:spMk id="5" creationId="{B23C81C3-1D69-4319-8C11-AA9D041AC5CC}"/>
          </ac:spMkLst>
        </pc:spChg>
      </pc:sldChg>
      <pc:sldChg chg="addSp delSp modSp add mod ord modNotesTx">
        <pc:chgData name="Luciano Silva" userId="e0c5db58798c6d43" providerId="LiveId" clId="{A2821DC9-FE8E-4495-9562-455CA37B0A8C}" dt="2023-06-26T11:18:44.387" v="18638" actId="1076"/>
        <pc:sldMkLst>
          <pc:docMk/>
          <pc:sldMk cId="2961299818" sldId="726"/>
        </pc:sldMkLst>
        <pc:spChg chg="add del">
          <ac:chgData name="Luciano Silva" userId="e0c5db58798c6d43" providerId="LiveId" clId="{A2821DC9-FE8E-4495-9562-455CA37B0A8C}" dt="2023-06-19T21:26:44.960" v="6590"/>
          <ac:spMkLst>
            <pc:docMk/>
            <pc:sldMk cId="2961299818" sldId="726"/>
            <ac:spMk id="2" creationId="{DB91DF7A-731C-A849-5144-A3066C0FBC97}"/>
          </ac:spMkLst>
        </pc:spChg>
        <pc:spChg chg="mod">
          <ac:chgData name="Luciano Silva" userId="e0c5db58798c6d43" providerId="LiveId" clId="{A2821DC9-FE8E-4495-9562-455CA37B0A8C}" dt="2023-06-19T21:33:47.990" v="6685" actId="1076"/>
          <ac:spMkLst>
            <pc:docMk/>
            <pc:sldMk cId="2961299818" sldId="726"/>
            <ac:spMk id="3" creationId="{DA4D92D9-1F70-3BFB-A086-D1D5859347DB}"/>
          </ac:spMkLst>
        </pc:spChg>
        <pc:spChg chg="add del mod">
          <ac:chgData name="Luciano Silva" userId="e0c5db58798c6d43" providerId="LiveId" clId="{A2821DC9-FE8E-4495-9562-455CA37B0A8C}" dt="2023-06-19T21:32:29.660" v="6673"/>
          <ac:spMkLst>
            <pc:docMk/>
            <pc:sldMk cId="2961299818" sldId="726"/>
            <ac:spMk id="4" creationId="{D7E85A58-C60D-3D9E-0337-B97A4FE1F93C}"/>
          </ac:spMkLst>
        </pc:spChg>
        <pc:spChg chg="add mod">
          <ac:chgData name="Luciano Silva" userId="e0c5db58798c6d43" providerId="LiveId" clId="{A2821DC9-FE8E-4495-9562-455CA37B0A8C}" dt="2023-06-19T21:33:52.151" v="6686" actId="1076"/>
          <ac:spMkLst>
            <pc:docMk/>
            <pc:sldMk cId="2961299818" sldId="726"/>
            <ac:spMk id="5" creationId="{4FF04787-5880-CC94-B01D-6150327FCC9A}"/>
          </ac:spMkLst>
        </pc:spChg>
        <pc:spChg chg="add mod">
          <ac:chgData name="Luciano Silva" userId="e0c5db58798c6d43" providerId="LiveId" clId="{A2821DC9-FE8E-4495-9562-455CA37B0A8C}" dt="2023-06-19T21:34:00.139" v="6688" actId="1076"/>
          <ac:spMkLst>
            <pc:docMk/>
            <pc:sldMk cId="2961299818" sldId="726"/>
            <ac:spMk id="6" creationId="{D2C8FF19-1E00-C3FA-56F9-B31D82181002}"/>
          </ac:spMkLst>
        </pc:spChg>
        <pc:spChg chg="add mod">
          <ac:chgData name="Luciano Silva" userId="e0c5db58798c6d43" providerId="LiveId" clId="{A2821DC9-FE8E-4495-9562-455CA37B0A8C}" dt="2023-06-19T21:34:03.783" v="6689" actId="1076"/>
          <ac:spMkLst>
            <pc:docMk/>
            <pc:sldMk cId="2961299818" sldId="726"/>
            <ac:spMk id="7" creationId="{3DC8B1FB-3208-0054-ED72-9D234BD19D08}"/>
          </ac:spMkLst>
        </pc:spChg>
        <pc:spChg chg="add mod">
          <ac:chgData name="Luciano Silva" userId="e0c5db58798c6d43" providerId="LiveId" clId="{A2821DC9-FE8E-4495-9562-455CA37B0A8C}" dt="2023-06-19T21:33:56.436" v="6687" actId="1076"/>
          <ac:spMkLst>
            <pc:docMk/>
            <pc:sldMk cId="2961299818" sldId="726"/>
            <ac:spMk id="8" creationId="{12323724-ACAA-6679-5BAF-A60D56CA74AD}"/>
          </ac:spMkLst>
        </pc:spChg>
        <pc:spChg chg="add mod">
          <ac:chgData name="Luciano Silva" userId="e0c5db58798c6d43" providerId="LiveId" clId="{A2821DC9-FE8E-4495-9562-455CA37B0A8C}" dt="2023-06-19T21:34:10.535" v="6691" actId="1076"/>
          <ac:spMkLst>
            <pc:docMk/>
            <pc:sldMk cId="2961299818" sldId="726"/>
            <ac:spMk id="9" creationId="{013496D3-8CBD-8E72-B549-60E49F423339}"/>
          </ac:spMkLst>
        </pc:spChg>
        <pc:spChg chg="add mod">
          <ac:chgData name="Luciano Silva" userId="e0c5db58798c6d43" providerId="LiveId" clId="{A2821DC9-FE8E-4495-9562-455CA37B0A8C}" dt="2023-06-19T21:34:14.114" v="6692" actId="1076"/>
          <ac:spMkLst>
            <pc:docMk/>
            <pc:sldMk cId="2961299818" sldId="726"/>
            <ac:spMk id="10" creationId="{DA46C2FD-37EE-DA4D-8C1F-64C681F8D4F1}"/>
          </ac:spMkLst>
        </pc:spChg>
        <pc:spChg chg="mod">
          <ac:chgData name="Luciano Silva" userId="e0c5db58798c6d43" providerId="LiveId" clId="{A2821DC9-FE8E-4495-9562-455CA37B0A8C}" dt="2023-06-19T21:27:50.380" v="6605" actId="20577"/>
          <ac:spMkLst>
            <pc:docMk/>
            <pc:sldMk cId="2961299818" sldId="726"/>
            <ac:spMk id="11" creationId="{C757A88D-B646-40E5-8E3C-8C75F56FD876}"/>
          </ac:spMkLst>
        </pc:spChg>
        <pc:spChg chg="add mod">
          <ac:chgData name="Luciano Silva" userId="e0c5db58798c6d43" providerId="LiveId" clId="{A2821DC9-FE8E-4495-9562-455CA37B0A8C}" dt="2023-06-19T21:34:35.609" v="6699" actId="20577"/>
          <ac:spMkLst>
            <pc:docMk/>
            <pc:sldMk cId="2961299818" sldId="726"/>
            <ac:spMk id="12" creationId="{96AF6A73-60C4-35A1-BDD8-450F98DDAB99}"/>
          </ac:spMkLst>
        </pc:spChg>
        <pc:spChg chg="add mod">
          <ac:chgData name="Luciano Silva" userId="e0c5db58798c6d43" providerId="LiveId" clId="{A2821DC9-FE8E-4495-9562-455CA37B0A8C}" dt="2023-06-26T11:18:44.387" v="18638" actId="1076"/>
          <ac:spMkLst>
            <pc:docMk/>
            <pc:sldMk cId="2961299818" sldId="726"/>
            <ac:spMk id="13" creationId="{A6E1521B-10C0-C8A6-5A9A-963167E5D582}"/>
          </ac:spMkLst>
        </pc:spChg>
        <pc:spChg chg="add del">
          <ac:chgData name="Luciano Silva" userId="e0c5db58798c6d43" providerId="LiveId" clId="{A2821DC9-FE8E-4495-9562-455CA37B0A8C}" dt="2023-06-20T20:43:34.610" v="7522" actId="22"/>
          <ac:spMkLst>
            <pc:docMk/>
            <pc:sldMk cId="2961299818" sldId="726"/>
            <ac:spMk id="15" creationId="{12778856-CF80-62B6-040C-3F2769FBFC32}"/>
          </ac:spMkLst>
        </pc:spChg>
      </pc:sldChg>
      <pc:sldChg chg="add del">
        <pc:chgData name="Luciano Silva" userId="e0c5db58798c6d43" providerId="LiveId" clId="{A2821DC9-FE8E-4495-9562-455CA37B0A8C}" dt="2023-06-19T20:32:11.684" v="6028" actId="47"/>
        <pc:sldMkLst>
          <pc:docMk/>
          <pc:sldMk cId="3711680500" sldId="726"/>
        </pc:sldMkLst>
      </pc:sldChg>
      <pc:sldChg chg="delSp modSp add del mod">
        <pc:chgData name="Luciano Silva" userId="e0c5db58798c6d43" providerId="LiveId" clId="{A2821DC9-FE8E-4495-9562-455CA37B0A8C}" dt="2023-06-20T15:35:51.427" v="6770" actId="47"/>
        <pc:sldMkLst>
          <pc:docMk/>
          <pc:sldMk cId="568563134" sldId="727"/>
        </pc:sldMkLst>
        <pc:spChg chg="mod">
          <ac:chgData name="Luciano Silva" userId="e0c5db58798c6d43" providerId="LiveId" clId="{A2821DC9-FE8E-4495-9562-455CA37B0A8C}" dt="2023-06-20T15:35:45.994" v="6769" actId="403"/>
          <ac:spMkLst>
            <pc:docMk/>
            <pc:sldMk cId="568563134" sldId="727"/>
            <ac:spMk id="5" creationId="{4FF04787-5880-CC94-B01D-6150327FCC9A}"/>
          </ac:spMkLst>
        </pc:spChg>
        <pc:spChg chg="del">
          <ac:chgData name="Luciano Silva" userId="e0c5db58798c6d43" providerId="LiveId" clId="{A2821DC9-FE8E-4495-9562-455CA37B0A8C}" dt="2023-06-20T15:35:02.290" v="6744" actId="478"/>
          <ac:spMkLst>
            <pc:docMk/>
            <pc:sldMk cId="568563134" sldId="727"/>
            <ac:spMk id="6" creationId="{D2C8FF19-1E00-C3FA-56F9-B31D82181002}"/>
          </ac:spMkLst>
        </pc:spChg>
        <pc:spChg chg="del">
          <ac:chgData name="Luciano Silva" userId="e0c5db58798c6d43" providerId="LiveId" clId="{A2821DC9-FE8E-4495-9562-455CA37B0A8C}" dt="2023-06-20T15:35:04.736" v="6745" actId="478"/>
          <ac:spMkLst>
            <pc:docMk/>
            <pc:sldMk cId="568563134" sldId="727"/>
            <ac:spMk id="7" creationId="{3DC8B1FB-3208-0054-ED72-9D234BD19D08}"/>
          </ac:spMkLst>
        </pc:spChg>
        <pc:spChg chg="del">
          <ac:chgData name="Luciano Silva" userId="e0c5db58798c6d43" providerId="LiveId" clId="{A2821DC9-FE8E-4495-9562-455CA37B0A8C}" dt="2023-06-20T15:35:06.700" v="6746" actId="478"/>
          <ac:spMkLst>
            <pc:docMk/>
            <pc:sldMk cId="568563134" sldId="727"/>
            <ac:spMk id="8" creationId="{12323724-ACAA-6679-5BAF-A60D56CA74AD}"/>
          </ac:spMkLst>
        </pc:spChg>
        <pc:spChg chg="del">
          <ac:chgData name="Luciano Silva" userId="e0c5db58798c6d43" providerId="LiveId" clId="{A2821DC9-FE8E-4495-9562-455CA37B0A8C}" dt="2023-06-20T15:35:08.703" v="6747" actId="478"/>
          <ac:spMkLst>
            <pc:docMk/>
            <pc:sldMk cId="568563134" sldId="727"/>
            <ac:spMk id="9" creationId="{013496D3-8CBD-8E72-B549-60E49F423339}"/>
          </ac:spMkLst>
        </pc:spChg>
        <pc:spChg chg="del">
          <ac:chgData name="Luciano Silva" userId="e0c5db58798c6d43" providerId="LiveId" clId="{A2821DC9-FE8E-4495-9562-455CA37B0A8C}" dt="2023-06-20T15:35:10.598" v="6748" actId="478"/>
          <ac:spMkLst>
            <pc:docMk/>
            <pc:sldMk cId="568563134" sldId="727"/>
            <ac:spMk id="10" creationId="{DA46C2FD-37EE-DA4D-8C1F-64C681F8D4F1}"/>
          </ac:spMkLst>
        </pc:spChg>
        <pc:spChg chg="mod">
          <ac:chgData name="Luciano Silva" userId="e0c5db58798c6d43" providerId="LiveId" clId="{A2821DC9-FE8E-4495-9562-455CA37B0A8C}" dt="2023-06-19T21:38:08.197" v="6727" actId="20577"/>
          <ac:spMkLst>
            <pc:docMk/>
            <pc:sldMk cId="568563134" sldId="727"/>
            <ac:spMk id="11" creationId="{C757A88D-B646-40E5-8E3C-8C75F56FD876}"/>
          </ac:spMkLst>
        </pc:spChg>
        <pc:spChg chg="del">
          <ac:chgData name="Luciano Silva" userId="e0c5db58798c6d43" providerId="LiveId" clId="{A2821DC9-FE8E-4495-9562-455CA37B0A8C}" dt="2023-06-20T15:35:12.954" v="6749" actId="478"/>
          <ac:spMkLst>
            <pc:docMk/>
            <pc:sldMk cId="568563134" sldId="727"/>
            <ac:spMk id="12" creationId="{96AF6A73-60C4-35A1-BDD8-450F98DDAB99}"/>
          </ac:spMkLst>
        </pc:spChg>
      </pc:sldChg>
      <pc:sldChg chg="addSp delSp modSp add mod ord">
        <pc:chgData name="Luciano Silva" userId="e0c5db58798c6d43" providerId="LiveId" clId="{A2821DC9-FE8E-4495-9562-455CA37B0A8C}" dt="2023-06-26T11:16:54.402" v="18634" actId="1076"/>
        <pc:sldMkLst>
          <pc:docMk/>
          <pc:sldMk cId="1256939403" sldId="728"/>
        </pc:sldMkLst>
        <pc:spChg chg="mod">
          <ac:chgData name="Luciano Silva" userId="e0c5db58798c6d43" providerId="LiveId" clId="{A2821DC9-FE8E-4495-9562-455CA37B0A8C}" dt="2023-06-20T11:43:50.386" v="6743" actId="20577"/>
          <ac:spMkLst>
            <pc:docMk/>
            <pc:sldMk cId="1256939403" sldId="728"/>
            <ac:spMk id="11" creationId="{C757A88D-B646-40E5-8E3C-8C75F56FD876}"/>
          </ac:spMkLst>
        </pc:spChg>
        <pc:picChg chg="del">
          <ac:chgData name="Luciano Silva" userId="e0c5db58798c6d43" providerId="LiveId" clId="{A2821DC9-FE8E-4495-9562-455CA37B0A8C}" dt="2023-06-20T11:29:12.412" v="6729" actId="478"/>
          <ac:picMkLst>
            <pc:docMk/>
            <pc:sldMk cId="1256939403" sldId="728"/>
            <ac:picMk id="4" creationId="{065AABE0-DEAD-AC2E-EFE3-D4429D7FEF21}"/>
          </ac:picMkLst>
        </pc:picChg>
        <pc:picChg chg="add mod">
          <ac:chgData name="Luciano Silva" userId="e0c5db58798c6d43" providerId="LiveId" clId="{A2821DC9-FE8E-4495-9562-455CA37B0A8C}" dt="2023-06-26T11:16:54.402" v="18634" actId="1076"/>
          <ac:picMkLst>
            <pc:docMk/>
            <pc:sldMk cId="1256939403" sldId="728"/>
            <ac:picMk id="4" creationId="{7EDF05B1-373B-38B7-3713-E4D56A904A82}"/>
          </ac:picMkLst>
        </pc:picChg>
        <pc:picChg chg="add del mod">
          <ac:chgData name="Luciano Silva" userId="e0c5db58798c6d43" providerId="LiveId" clId="{A2821DC9-FE8E-4495-9562-455CA37B0A8C}" dt="2023-06-26T11:16:48.448" v="18632" actId="478"/>
          <ac:picMkLst>
            <pc:docMk/>
            <pc:sldMk cId="1256939403" sldId="728"/>
            <ac:picMk id="5" creationId="{7AE8109B-FF41-C941-3638-5F88EF33B631}"/>
          </ac:picMkLst>
        </pc:picChg>
      </pc:sldChg>
      <pc:sldChg chg="addSp delSp modSp add mod">
        <pc:chgData name="Luciano Silva" userId="e0c5db58798c6d43" providerId="LiveId" clId="{A2821DC9-FE8E-4495-9562-455CA37B0A8C}" dt="2023-06-20T15:58:33.343" v="6828" actId="14100"/>
        <pc:sldMkLst>
          <pc:docMk/>
          <pc:sldMk cId="555934650" sldId="729"/>
        </pc:sldMkLst>
        <pc:spChg chg="mod">
          <ac:chgData name="Luciano Silva" userId="e0c5db58798c6d43" providerId="LiveId" clId="{A2821DC9-FE8E-4495-9562-455CA37B0A8C}" dt="2023-06-20T15:57:55.370" v="6814" actId="20577"/>
          <ac:spMkLst>
            <pc:docMk/>
            <pc:sldMk cId="555934650" sldId="729"/>
            <ac:spMk id="11" creationId="{C757A88D-B646-40E5-8E3C-8C75F56FD876}"/>
          </ac:spMkLst>
        </pc:spChg>
        <pc:picChg chg="add mod">
          <ac:chgData name="Luciano Silva" userId="e0c5db58798c6d43" providerId="LiveId" clId="{A2821DC9-FE8E-4495-9562-455CA37B0A8C}" dt="2023-06-20T15:58:33.343" v="6828" actId="14100"/>
          <ac:picMkLst>
            <pc:docMk/>
            <pc:sldMk cId="555934650" sldId="729"/>
            <ac:picMk id="4" creationId="{CBAE9824-FE75-3591-8955-E34A2B39EF05}"/>
          </ac:picMkLst>
        </pc:picChg>
        <pc:picChg chg="del">
          <ac:chgData name="Luciano Silva" userId="e0c5db58798c6d43" providerId="LiveId" clId="{A2821DC9-FE8E-4495-9562-455CA37B0A8C}" dt="2023-06-20T15:57:58.807" v="6815" actId="478"/>
          <ac:picMkLst>
            <pc:docMk/>
            <pc:sldMk cId="555934650" sldId="729"/>
            <ac:picMk id="5" creationId="{45773EF6-EC82-4883-8CDE-BD7DF0362B3D}"/>
          </ac:picMkLst>
        </pc:picChg>
      </pc:sldChg>
      <pc:sldChg chg="addSp modSp add mod">
        <pc:chgData name="Luciano Silva" userId="e0c5db58798c6d43" providerId="LiveId" clId="{A2821DC9-FE8E-4495-9562-455CA37B0A8C}" dt="2023-06-20T15:58:49.058" v="6832" actId="1076"/>
        <pc:sldMkLst>
          <pc:docMk/>
          <pc:sldMk cId="3313129498" sldId="730"/>
        </pc:sldMkLst>
        <pc:picChg chg="add mod">
          <ac:chgData name="Luciano Silva" userId="e0c5db58798c6d43" providerId="LiveId" clId="{A2821DC9-FE8E-4495-9562-455CA37B0A8C}" dt="2023-06-20T15:58:49.058" v="6832" actId="1076"/>
          <ac:picMkLst>
            <pc:docMk/>
            <pc:sldMk cId="3313129498" sldId="730"/>
            <ac:picMk id="4" creationId="{BAF3E2E9-936A-4BA1-89C6-E38DE7D50AB1}"/>
          </ac:picMkLst>
        </pc:picChg>
      </pc:sldChg>
      <pc:sldChg chg="addSp delSp modSp add mod ord">
        <pc:chgData name="Luciano Silva" userId="e0c5db58798c6d43" providerId="LiveId" clId="{A2821DC9-FE8E-4495-9562-455CA37B0A8C}" dt="2023-06-20T15:59:31.162" v="6839"/>
        <pc:sldMkLst>
          <pc:docMk/>
          <pc:sldMk cId="683674037" sldId="731"/>
        </pc:sldMkLst>
        <pc:picChg chg="add del mod">
          <ac:chgData name="Luciano Silva" userId="e0c5db58798c6d43" providerId="LiveId" clId="{A2821DC9-FE8E-4495-9562-455CA37B0A8C}" dt="2023-06-20T15:59:15.894" v="6835" actId="478"/>
          <ac:picMkLst>
            <pc:docMk/>
            <pc:sldMk cId="683674037" sldId="731"/>
            <ac:picMk id="4" creationId="{97AFE375-3526-418E-E98E-D081F1C2435B}"/>
          </ac:picMkLst>
        </pc:picChg>
        <pc:picChg chg="add mod">
          <ac:chgData name="Luciano Silva" userId="e0c5db58798c6d43" providerId="LiveId" clId="{A2821DC9-FE8E-4495-9562-455CA37B0A8C}" dt="2023-06-20T15:59:27.175" v="6837" actId="1076"/>
          <ac:picMkLst>
            <pc:docMk/>
            <pc:sldMk cId="683674037" sldId="731"/>
            <ac:picMk id="6" creationId="{EC8719EE-05A6-E7BC-4658-F09638F502BA}"/>
          </ac:picMkLst>
        </pc:picChg>
      </pc:sldChg>
      <pc:sldChg chg="addSp modSp add">
        <pc:chgData name="Luciano Silva" userId="e0c5db58798c6d43" providerId="LiveId" clId="{A2821DC9-FE8E-4495-9562-455CA37B0A8C}" dt="2023-06-20T15:59:09.982" v="6834" actId="931"/>
        <pc:sldMkLst>
          <pc:docMk/>
          <pc:sldMk cId="1046391258" sldId="732"/>
        </pc:sldMkLst>
        <pc:picChg chg="add mod">
          <ac:chgData name="Luciano Silva" userId="e0c5db58798c6d43" providerId="LiveId" clId="{A2821DC9-FE8E-4495-9562-455CA37B0A8C}" dt="2023-06-20T15:59:09.982" v="6834" actId="931"/>
          <ac:picMkLst>
            <pc:docMk/>
            <pc:sldMk cId="1046391258" sldId="732"/>
            <ac:picMk id="4" creationId="{02337D18-8DC6-5212-7B0D-C9C763D1710F}"/>
          </ac:picMkLst>
        </pc:picChg>
      </pc:sldChg>
      <pc:sldChg chg="addSp modSp add mod">
        <pc:chgData name="Luciano Silva" userId="e0c5db58798c6d43" providerId="LiveId" clId="{A2821DC9-FE8E-4495-9562-455CA37B0A8C}" dt="2023-06-20T15:59:42.875" v="6841" actId="1076"/>
        <pc:sldMkLst>
          <pc:docMk/>
          <pc:sldMk cId="2011476060" sldId="733"/>
        </pc:sldMkLst>
        <pc:picChg chg="add mod">
          <ac:chgData name="Luciano Silva" userId="e0c5db58798c6d43" providerId="LiveId" clId="{A2821DC9-FE8E-4495-9562-455CA37B0A8C}" dt="2023-06-20T15:59:42.875" v="6841" actId="1076"/>
          <ac:picMkLst>
            <pc:docMk/>
            <pc:sldMk cId="2011476060" sldId="733"/>
            <ac:picMk id="4" creationId="{19D249CF-44CD-FCCC-0757-37E3FB369FD8}"/>
          </ac:picMkLst>
        </pc:picChg>
      </pc:sldChg>
      <pc:sldChg chg="addSp modSp add mod">
        <pc:chgData name="Luciano Silva" userId="e0c5db58798c6d43" providerId="LiveId" clId="{A2821DC9-FE8E-4495-9562-455CA37B0A8C}" dt="2023-06-20T15:59:58.016" v="6843" actId="1076"/>
        <pc:sldMkLst>
          <pc:docMk/>
          <pc:sldMk cId="1359949652" sldId="734"/>
        </pc:sldMkLst>
        <pc:picChg chg="add mod">
          <ac:chgData name="Luciano Silva" userId="e0c5db58798c6d43" providerId="LiveId" clId="{A2821DC9-FE8E-4495-9562-455CA37B0A8C}" dt="2023-06-20T15:59:58.016" v="6843" actId="1076"/>
          <ac:picMkLst>
            <pc:docMk/>
            <pc:sldMk cId="1359949652" sldId="734"/>
            <ac:picMk id="4" creationId="{388684EB-4A95-388C-FD9D-BF76FBF4AA7B}"/>
          </ac:picMkLst>
        </pc:picChg>
      </pc:sldChg>
      <pc:sldChg chg="addSp modSp add mod ord">
        <pc:chgData name="Luciano Silva" userId="e0c5db58798c6d43" providerId="LiveId" clId="{A2821DC9-FE8E-4495-9562-455CA37B0A8C}" dt="2023-06-20T21:04:25.280" v="8758"/>
        <pc:sldMkLst>
          <pc:docMk/>
          <pc:sldMk cId="3025198017" sldId="735"/>
        </pc:sldMkLst>
        <pc:picChg chg="add mod">
          <ac:chgData name="Luciano Silva" userId="e0c5db58798c6d43" providerId="LiveId" clId="{A2821DC9-FE8E-4495-9562-455CA37B0A8C}" dt="2023-06-20T16:00:17.134" v="6846" actId="1076"/>
          <ac:picMkLst>
            <pc:docMk/>
            <pc:sldMk cId="3025198017" sldId="735"/>
            <ac:picMk id="4" creationId="{E78A80C0-C829-9A86-EB99-97702463CA43}"/>
          </ac:picMkLst>
        </pc:picChg>
      </pc:sldChg>
      <pc:sldChg chg="addSp modSp add mod ord">
        <pc:chgData name="Luciano Silva" userId="e0c5db58798c6d43" providerId="LiveId" clId="{A2821DC9-FE8E-4495-9562-455CA37B0A8C}" dt="2023-06-20T20:02:11.923" v="7444"/>
        <pc:sldMkLst>
          <pc:docMk/>
          <pc:sldMk cId="415785476" sldId="736"/>
        </pc:sldMkLst>
        <pc:picChg chg="add mod">
          <ac:chgData name="Luciano Silva" userId="e0c5db58798c6d43" providerId="LiveId" clId="{A2821DC9-FE8E-4495-9562-455CA37B0A8C}" dt="2023-06-20T16:01:46.391" v="6848" actId="1076"/>
          <ac:picMkLst>
            <pc:docMk/>
            <pc:sldMk cId="415785476" sldId="736"/>
            <ac:picMk id="4" creationId="{9CC59212-908C-9854-5726-55382D232928}"/>
          </ac:picMkLst>
        </pc:picChg>
      </pc:sldChg>
      <pc:sldChg chg="addSp delSp modSp add mod">
        <pc:chgData name="Luciano Silva" userId="e0c5db58798c6d43" providerId="LiveId" clId="{A2821DC9-FE8E-4495-9562-455CA37B0A8C}" dt="2023-06-20T16:25:38.189" v="6899" actId="1076"/>
        <pc:sldMkLst>
          <pc:docMk/>
          <pc:sldMk cId="1950202524" sldId="737"/>
        </pc:sldMkLst>
        <pc:spChg chg="mod">
          <ac:chgData name="Luciano Silva" userId="e0c5db58798c6d43" providerId="LiveId" clId="{A2821DC9-FE8E-4495-9562-455CA37B0A8C}" dt="2023-06-20T16:21:48.054" v="6880" actId="20577"/>
          <ac:spMkLst>
            <pc:docMk/>
            <pc:sldMk cId="1950202524" sldId="737"/>
            <ac:spMk id="11" creationId="{C757A88D-B646-40E5-8E3C-8C75F56FD876}"/>
          </ac:spMkLst>
        </pc:spChg>
        <pc:picChg chg="del">
          <ac:chgData name="Luciano Silva" userId="e0c5db58798c6d43" providerId="LiveId" clId="{A2821DC9-FE8E-4495-9562-455CA37B0A8C}" dt="2023-06-20T16:17:27.903" v="6850" actId="478"/>
          <ac:picMkLst>
            <pc:docMk/>
            <pc:sldMk cId="1950202524" sldId="737"/>
            <ac:picMk id="4" creationId="{9CC59212-908C-9854-5726-55382D232928}"/>
          </ac:picMkLst>
        </pc:picChg>
        <pc:picChg chg="add del mod">
          <ac:chgData name="Luciano Silva" userId="e0c5db58798c6d43" providerId="LiveId" clId="{A2821DC9-FE8E-4495-9562-455CA37B0A8C}" dt="2023-06-20T16:23:23.624" v="6893" actId="478"/>
          <ac:picMkLst>
            <pc:docMk/>
            <pc:sldMk cId="1950202524" sldId="737"/>
            <ac:picMk id="5" creationId="{25676F16-2495-1C91-E403-30D2A9D9320F}"/>
          </ac:picMkLst>
        </pc:picChg>
        <pc:picChg chg="add mod">
          <ac:chgData name="Luciano Silva" userId="e0c5db58798c6d43" providerId="LiveId" clId="{A2821DC9-FE8E-4495-9562-455CA37B0A8C}" dt="2023-06-20T16:25:38.189" v="6899" actId="1076"/>
          <ac:picMkLst>
            <pc:docMk/>
            <pc:sldMk cId="1950202524" sldId="737"/>
            <ac:picMk id="7" creationId="{FE2D2A2B-2696-89B4-5238-B71AA7E17425}"/>
          </ac:picMkLst>
        </pc:picChg>
      </pc:sldChg>
      <pc:sldChg chg="addSp delSp modSp add mod">
        <pc:chgData name="Luciano Silva" userId="e0c5db58798c6d43" providerId="LiveId" clId="{A2821DC9-FE8E-4495-9562-455CA37B0A8C}" dt="2023-06-20T16:25:49.750" v="6901" actId="1076"/>
        <pc:sldMkLst>
          <pc:docMk/>
          <pc:sldMk cId="864327782" sldId="738"/>
        </pc:sldMkLst>
        <pc:picChg chg="add del mod">
          <ac:chgData name="Luciano Silva" userId="e0c5db58798c6d43" providerId="LiveId" clId="{A2821DC9-FE8E-4495-9562-455CA37B0A8C}" dt="2023-06-20T16:23:25.937" v="6894" actId="478"/>
          <ac:picMkLst>
            <pc:docMk/>
            <pc:sldMk cId="864327782" sldId="738"/>
            <ac:picMk id="4" creationId="{AEA83952-DE34-1D62-EB04-5CC0B44461B0}"/>
          </ac:picMkLst>
        </pc:picChg>
        <pc:picChg chg="add mod">
          <ac:chgData name="Luciano Silva" userId="e0c5db58798c6d43" providerId="LiveId" clId="{A2821DC9-FE8E-4495-9562-455CA37B0A8C}" dt="2023-06-20T16:25:49.750" v="6901" actId="1076"/>
          <ac:picMkLst>
            <pc:docMk/>
            <pc:sldMk cId="864327782" sldId="738"/>
            <ac:picMk id="6" creationId="{3E0B7792-90CE-2A61-8912-B9AAFB08EB22}"/>
          </ac:picMkLst>
        </pc:picChg>
      </pc:sldChg>
      <pc:sldChg chg="addSp delSp modSp add mod">
        <pc:chgData name="Luciano Silva" userId="e0c5db58798c6d43" providerId="LiveId" clId="{A2821DC9-FE8E-4495-9562-455CA37B0A8C}" dt="2023-06-20T16:26:03.351" v="6902" actId="931"/>
        <pc:sldMkLst>
          <pc:docMk/>
          <pc:sldMk cId="1254226762" sldId="739"/>
        </pc:sldMkLst>
        <pc:picChg chg="add del mod">
          <ac:chgData name="Luciano Silva" userId="e0c5db58798c6d43" providerId="LiveId" clId="{A2821DC9-FE8E-4495-9562-455CA37B0A8C}" dt="2023-06-20T16:23:28.530" v="6895" actId="478"/>
          <ac:picMkLst>
            <pc:docMk/>
            <pc:sldMk cId="1254226762" sldId="739"/>
            <ac:picMk id="4" creationId="{79BE31C3-165D-7805-2E67-B55084F0D994}"/>
          </ac:picMkLst>
        </pc:picChg>
        <pc:picChg chg="add mod">
          <ac:chgData name="Luciano Silva" userId="e0c5db58798c6d43" providerId="LiveId" clId="{A2821DC9-FE8E-4495-9562-455CA37B0A8C}" dt="2023-06-20T16:26:03.351" v="6902" actId="931"/>
          <ac:picMkLst>
            <pc:docMk/>
            <pc:sldMk cId="1254226762" sldId="739"/>
            <ac:picMk id="6" creationId="{CD6FAD09-21E3-C76A-5F15-6BA58DCE3FE1}"/>
          </ac:picMkLst>
        </pc:picChg>
      </pc:sldChg>
      <pc:sldChg chg="addSp modSp add">
        <pc:chgData name="Luciano Silva" userId="e0c5db58798c6d43" providerId="LiveId" clId="{A2821DC9-FE8E-4495-9562-455CA37B0A8C}" dt="2023-06-20T16:26:14.833" v="6903" actId="931"/>
        <pc:sldMkLst>
          <pc:docMk/>
          <pc:sldMk cId="2328682474" sldId="740"/>
        </pc:sldMkLst>
        <pc:picChg chg="add mod">
          <ac:chgData name="Luciano Silva" userId="e0c5db58798c6d43" providerId="LiveId" clId="{A2821DC9-FE8E-4495-9562-455CA37B0A8C}" dt="2023-06-20T16:26:14.833" v="6903" actId="931"/>
          <ac:picMkLst>
            <pc:docMk/>
            <pc:sldMk cId="2328682474" sldId="740"/>
            <ac:picMk id="4" creationId="{AC95D1DC-1483-4143-7889-C3B014C627B1}"/>
          </ac:picMkLst>
        </pc:picChg>
      </pc:sldChg>
      <pc:sldChg chg="addSp modSp add">
        <pc:chgData name="Luciano Silva" userId="e0c5db58798c6d43" providerId="LiveId" clId="{A2821DC9-FE8E-4495-9562-455CA37B0A8C}" dt="2023-06-20T16:26:32.615" v="6904" actId="931"/>
        <pc:sldMkLst>
          <pc:docMk/>
          <pc:sldMk cId="236906461" sldId="741"/>
        </pc:sldMkLst>
        <pc:picChg chg="add mod">
          <ac:chgData name="Luciano Silva" userId="e0c5db58798c6d43" providerId="LiveId" clId="{A2821DC9-FE8E-4495-9562-455CA37B0A8C}" dt="2023-06-20T16:26:32.615" v="6904" actId="931"/>
          <ac:picMkLst>
            <pc:docMk/>
            <pc:sldMk cId="236906461" sldId="741"/>
            <ac:picMk id="4" creationId="{26C53C4C-9122-B729-DE45-F13B9CFF4480}"/>
          </ac:picMkLst>
        </pc:picChg>
      </pc:sldChg>
      <pc:sldChg chg="addSp delSp modSp add mod">
        <pc:chgData name="Luciano Silva" userId="e0c5db58798c6d43" providerId="LiveId" clId="{A2821DC9-FE8E-4495-9562-455CA37B0A8C}" dt="2023-06-20T16:38:39.035" v="6937" actId="931"/>
        <pc:sldMkLst>
          <pc:docMk/>
          <pc:sldMk cId="1048123652" sldId="742"/>
        </pc:sldMkLst>
        <pc:spChg chg="mod">
          <ac:chgData name="Luciano Silva" userId="e0c5db58798c6d43" providerId="LiveId" clId="{A2821DC9-FE8E-4495-9562-455CA37B0A8C}" dt="2023-06-20T16:38:15.639" v="6931" actId="20577"/>
          <ac:spMkLst>
            <pc:docMk/>
            <pc:sldMk cId="1048123652" sldId="742"/>
            <ac:spMk id="11" creationId="{C757A88D-B646-40E5-8E3C-8C75F56FD876}"/>
          </ac:spMkLst>
        </pc:spChg>
        <pc:picChg chg="del">
          <ac:chgData name="Luciano Silva" userId="e0c5db58798c6d43" providerId="LiveId" clId="{A2821DC9-FE8E-4495-9562-455CA37B0A8C}" dt="2023-06-20T16:38:18.612" v="6932" actId="478"/>
          <ac:picMkLst>
            <pc:docMk/>
            <pc:sldMk cId="1048123652" sldId="742"/>
            <ac:picMk id="4" creationId="{26C53C4C-9122-B729-DE45-F13B9CFF4480}"/>
          </ac:picMkLst>
        </pc:picChg>
        <pc:picChg chg="add mod">
          <ac:chgData name="Luciano Silva" userId="e0c5db58798c6d43" providerId="LiveId" clId="{A2821DC9-FE8E-4495-9562-455CA37B0A8C}" dt="2023-06-20T16:38:39.035" v="6937" actId="931"/>
          <ac:picMkLst>
            <pc:docMk/>
            <pc:sldMk cId="1048123652" sldId="742"/>
            <ac:picMk id="5" creationId="{7247DD3F-BB95-C3BD-EDB7-16805CB5C6EF}"/>
          </ac:picMkLst>
        </pc:picChg>
      </pc:sldChg>
      <pc:sldChg chg="addSp modSp add">
        <pc:chgData name="Luciano Silva" userId="e0c5db58798c6d43" providerId="LiveId" clId="{A2821DC9-FE8E-4495-9562-455CA37B0A8C}" dt="2023-06-20T16:38:48.231" v="6938" actId="931"/>
        <pc:sldMkLst>
          <pc:docMk/>
          <pc:sldMk cId="4145907769" sldId="743"/>
        </pc:sldMkLst>
        <pc:picChg chg="add mod">
          <ac:chgData name="Luciano Silva" userId="e0c5db58798c6d43" providerId="LiveId" clId="{A2821DC9-FE8E-4495-9562-455CA37B0A8C}" dt="2023-06-20T16:38:48.231" v="6938" actId="931"/>
          <ac:picMkLst>
            <pc:docMk/>
            <pc:sldMk cId="4145907769" sldId="743"/>
            <ac:picMk id="4" creationId="{A3214AED-6829-A9C1-723C-EF9EA92FF5A2}"/>
          </ac:picMkLst>
        </pc:picChg>
      </pc:sldChg>
      <pc:sldChg chg="addSp modSp add">
        <pc:chgData name="Luciano Silva" userId="e0c5db58798c6d43" providerId="LiveId" clId="{A2821DC9-FE8E-4495-9562-455CA37B0A8C}" dt="2023-06-20T16:38:57.460" v="6939" actId="931"/>
        <pc:sldMkLst>
          <pc:docMk/>
          <pc:sldMk cId="3444405344" sldId="744"/>
        </pc:sldMkLst>
        <pc:picChg chg="add mod">
          <ac:chgData name="Luciano Silva" userId="e0c5db58798c6d43" providerId="LiveId" clId="{A2821DC9-FE8E-4495-9562-455CA37B0A8C}" dt="2023-06-20T16:38:57.460" v="6939" actId="931"/>
          <ac:picMkLst>
            <pc:docMk/>
            <pc:sldMk cId="3444405344" sldId="744"/>
            <ac:picMk id="4" creationId="{809B93F0-DE71-F2BF-F1FC-89AE342EF97C}"/>
          </ac:picMkLst>
        </pc:picChg>
      </pc:sldChg>
      <pc:sldChg chg="addSp modSp add mod">
        <pc:chgData name="Luciano Silva" userId="e0c5db58798c6d43" providerId="LiveId" clId="{A2821DC9-FE8E-4495-9562-455CA37B0A8C}" dt="2023-06-20T16:39:39.099" v="6945" actId="1076"/>
        <pc:sldMkLst>
          <pc:docMk/>
          <pc:sldMk cId="1509864496" sldId="745"/>
        </pc:sldMkLst>
        <pc:picChg chg="add mod">
          <ac:chgData name="Luciano Silva" userId="e0c5db58798c6d43" providerId="LiveId" clId="{A2821DC9-FE8E-4495-9562-455CA37B0A8C}" dt="2023-06-20T16:39:39.099" v="6945" actId="1076"/>
          <ac:picMkLst>
            <pc:docMk/>
            <pc:sldMk cId="1509864496" sldId="745"/>
            <ac:picMk id="4" creationId="{005C0D5A-32C1-5D74-9141-1EB371B933F7}"/>
          </ac:picMkLst>
        </pc:picChg>
      </pc:sldChg>
      <pc:sldChg chg="delSp modSp add mod">
        <pc:chgData name="Luciano Silva" userId="e0c5db58798c6d43" providerId="LiveId" clId="{A2821DC9-FE8E-4495-9562-455CA37B0A8C}" dt="2023-06-20T16:56:03.972" v="7322" actId="114"/>
        <pc:sldMkLst>
          <pc:docMk/>
          <pc:sldMk cId="3739303914" sldId="746"/>
        </pc:sldMkLst>
        <pc:spChg chg="mod">
          <ac:chgData name="Luciano Silva" userId="e0c5db58798c6d43" providerId="LiveId" clId="{A2821DC9-FE8E-4495-9562-455CA37B0A8C}" dt="2023-06-20T16:56:03.972" v="7322" actId="114"/>
          <ac:spMkLst>
            <pc:docMk/>
            <pc:sldMk cId="3739303914" sldId="746"/>
            <ac:spMk id="3" creationId="{AD3A0AD7-F93B-1ECB-5C8C-35C5175D0E98}"/>
          </ac:spMkLst>
        </pc:spChg>
        <pc:picChg chg="del">
          <ac:chgData name="Luciano Silva" userId="e0c5db58798c6d43" providerId="LiveId" clId="{A2821DC9-FE8E-4495-9562-455CA37B0A8C}" dt="2023-06-20T16:54:49.081" v="7230" actId="478"/>
          <ac:picMkLst>
            <pc:docMk/>
            <pc:sldMk cId="3739303914" sldId="746"/>
            <ac:picMk id="6" creationId="{BADDDA73-95C9-B4AF-D2A6-7FC1844F6805}"/>
          </ac:picMkLst>
        </pc:picChg>
      </pc:sldChg>
      <pc:sldChg chg="add del">
        <pc:chgData name="Luciano Silva" userId="e0c5db58798c6d43" providerId="LiveId" clId="{A2821DC9-FE8E-4495-9562-455CA37B0A8C}" dt="2023-06-20T16:39:45.167" v="6946" actId="47"/>
        <pc:sldMkLst>
          <pc:docMk/>
          <pc:sldMk cId="4157699541" sldId="746"/>
        </pc:sldMkLst>
      </pc:sldChg>
      <pc:sldChg chg="add">
        <pc:chgData name="Luciano Silva" userId="e0c5db58798c6d43" providerId="LiveId" clId="{A2821DC9-FE8E-4495-9562-455CA37B0A8C}" dt="2023-06-20T17:27:00.503" v="7380"/>
        <pc:sldMkLst>
          <pc:docMk/>
          <pc:sldMk cId="1189751048" sldId="747"/>
        </pc:sldMkLst>
      </pc:sldChg>
      <pc:sldChg chg="addSp delSp modSp add mod ord">
        <pc:chgData name="Luciano Silva" userId="e0c5db58798c6d43" providerId="LiveId" clId="{A2821DC9-FE8E-4495-9562-455CA37B0A8C}" dt="2023-06-23T20:18:49.956" v="18570"/>
        <pc:sldMkLst>
          <pc:docMk/>
          <pc:sldMk cId="2150988993" sldId="748"/>
        </pc:sldMkLst>
        <pc:picChg chg="add del mod">
          <ac:chgData name="Luciano Silva" userId="e0c5db58798c6d43" providerId="LiveId" clId="{A2821DC9-FE8E-4495-9562-455CA37B0A8C}" dt="2023-06-20T17:28:25.806" v="7432" actId="478"/>
          <ac:picMkLst>
            <pc:docMk/>
            <pc:sldMk cId="2150988993" sldId="748"/>
            <ac:picMk id="4" creationId="{FF4AD1F8-07A3-2012-5403-B7A19C7CDD9B}"/>
          </ac:picMkLst>
        </pc:picChg>
        <pc:picChg chg="add mod">
          <ac:chgData name="Luciano Silva" userId="e0c5db58798c6d43" providerId="LiveId" clId="{A2821DC9-FE8E-4495-9562-455CA37B0A8C}" dt="2023-06-20T17:29:53.375" v="7433" actId="931"/>
          <ac:picMkLst>
            <pc:docMk/>
            <pc:sldMk cId="2150988993" sldId="748"/>
            <ac:picMk id="6" creationId="{CEA17F14-F256-7B46-06D4-8C90D8B6B8B8}"/>
          </ac:picMkLst>
        </pc:picChg>
      </pc:sldChg>
      <pc:sldChg chg="addSp modSp add mod ord">
        <pc:chgData name="Luciano Silva" userId="e0c5db58798c6d43" providerId="LiveId" clId="{A2821DC9-FE8E-4495-9562-455CA37B0A8C}" dt="2023-06-20T20:45:19.461" v="7587" actId="1076"/>
        <pc:sldMkLst>
          <pc:docMk/>
          <pc:sldMk cId="2811152452" sldId="749"/>
        </pc:sldMkLst>
        <pc:spChg chg="mod">
          <ac:chgData name="Luciano Silva" userId="e0c5db58798c6d43" providerId="LiveId" clId="{A2821DC9-FE8E-4495-9562-455CA37B0A8C}" dt="2023-06-20T20:44:36.377" v="7584"/>
          <ac:spMkLst>
            <pc:docMk/>
            <pc:sldMk cId="2811152452" sldId="749"/>
            <ac:spMk id="3" creationId="{DA4D92D9-1F70-3BFB-A086-D1D5859347DB}"/>
          </ac:spMkLst>
        </pc:spChg>
        <pc:spChg chg="mod">
          <ac:chgData name="Luciano Silva" userId="e0c5db58798c6d43" providerId="LiveId" clId="{A2821DC9-FE8E-4495-9562-455CA37B0A8C}" dt="2023-06-20T20:44:03.098" v="7579" actId="20577"/>
          <ac:spMkLst>
            <pc:docMk/>
            <pc:sldMk cId="2811152452" sldId="749"/>
            <ac:spMk id="11" creationId="{C757A88D-B646-40E5-8E3C-8C75F56FD876}"/>
          </ac:spMkLst>
        </pc:spChg>
        <pc:picChg chg="add mod">
          <ac:chgData name="Luciano Silva" userId="e0c5db58798c6d43" providerId="LiveId" clId="{A2821DC9-FE8E-4495-9562-455CA37B0A8C}" dt="2023-06-20T20:45:19.461" v="7587" actId="1076"/>
          <ac:picMkLst>
            <pc:docMk/>
            <pc:sldMk cId="2811152452" sldId="749"/>
            <ac:picMk id="4" creationId="{1A2D8C2F-F3C1-EBD6-EBE5-D8C94A674E08}"/>
          </ac:picMkLst>
        </pc:picChg>
      </pc:sldChg>
      <pc:sldChg chg="addSp delSp modSp add mod">
        <pc:chgData name="Luciano Silva" userId="e0c5db58798c6d43" providerId="LiveId" clId="{A2821DC9-FE8E-4495-9562-455CA37B0A8C}" dt="2023-06-21T17:04:15.739" v="14658" actId="1076"/>
        <pc:sldMkLst>
          <pc:docMk/>
          <pc:sldMk cId="3421657817" sldId="750"/>
        </pc:sldMkLst>
        <pc:spChg chg="add mod">
          <ac:chgData name="Luciano Silva" userId="e0c5db58798c6d43" providerId="LiveId" clId="{A2821DC9-FE8E-4495-9562-455CA37B0A8C}" dt="2023-06-21T17:04:09.196" v="14656" actId="1076"/>
          <ac:spMkLst>
            <pc:docMk/>
            <pc:sldMk cId="3421657817" sldId="750"/>
            <ac:spMk id="6" creationId="{F28C1225-95EC-2ED3-0D45-1A7EC24AF910}"/>
          </ac:spMkLst>
        </pc:spChg>
        <pc:picChg chg="del">
          <ac:chgData name="Luciano Silva" userId="e0c5db58798c6d43" providerId="LiveId" clId="{A2821DC9-FE8E-4495-9562-455CA37B0A8C}" dt="2023-06-20T20:45:26.156" v="7589" actId="478"/>
          <ac:picMkLst>
            <pc:docMk/>
            <pc:sldMk cId="3421657817" sldId="750"/>
            <ac:picMk id="4" creationId="{1A2D8C2F-F3C1-EBD6-EBE5-D8C94A674E08}"/>
          </ac:picMkLst>
        </pc:picChg>
        <pc:picChg chg="add mod">
          <ac:chgData name="Luciano Silva" userId="e0c5db58798c6d43" providerId="LiveId" clId="{A2821DC9-FE8E-4495-9562-455CA37B0A8C}" dt="2023-06-21T17:04:15.739" v="14658" actId="1076"/>
          <ac:picMkLst>
            <pc:docMk/>
            <pc:sldMk cId="3421657817" sldId="750"/>
            <ac:picMk id="5" creationId="{E663C06F-325A-F40D-979E-1192C55288A3}"/>
          </ac:picMkLst>
        </pc:picChg>
      </pc:sldChg>
      <pc:sldChg chg="delSp modSp add mod ord">
        <pc:chgData name="Luciano Silva" userId="e0c5db58798c6d43" providerId="LiveId" clId="{A2821DC9-FE8E-4495-9562-455CA37B0A8C}" dt="2023-06-20T21:07:37.309" v="8881" actId="20577"/>
        <pc:sldMkLst>
          <pc:docMk/>
          <pc:sldMk cId="1332227468" sldId="751"/>
        </pc:sldMkLst>
        <pc:spChg chg="mod">
          <ac:chgData name="Luciano Silva" userId="e0c5db58798c6d43" providerId="LiveId" clId="{A2821DC9-FE8E-4495-9562-455CA37B0A8C}" dt="2023-06-20T20:52:36.620" v="8170" actId="20577"/>
          <ac:spMkLst>
            <pc:docMk/>
            <pc:sldMk cId="1332227468" sldId="751"/>
            <ac:spMk id="3" creationId="{DA4D92D9-1F70-3BFB-A086-D1D5859347DB}"/>
          </ac:spMkLst>
        </pc:spChg>
        <pc:spChg chg="mod">
          <ac:chgData name="Luciano Silva" userId="e0c5db58798c6d43" providerId="LiveId" clId="{A2821DC9-FE8E-4495-9562-455CA37B0A8C}" dt="2023-06-20T21:07:37.309" v="8881" actId="20577"/>
          <ac:spMkLst>
            <pc:docMk/>
            <pc:sldMk cId="1332227468" sldId="751"/>
            <ac:spMk id="11" creationId="{C757A88D-B646-40E5-8E3C-8C75F56FD876}"/>
          </ac:spMkLst>
        </pc:spChg>
        <pc:picChg chg="del">
          <ac:chgData name="Luciano Silva" userId="e0c5db58798c6d43" providerId="LiveId" clId="{A2821DC9-FE8E-4495-9562-455CA37B0A8C}" dt="2023-06-20T20:47:03.450" v="7604" actId="478"/>
          <ac:picMkLst>
            <pc:docMk/>
            <pc:sldMk cId="1332227468" sldId="751"/>
            <ac:picMk id="5" creationId="{E663C06F-325A-F40D-979E-1192C55288A3}"/>
          </ac:picMkLst>
        </pc:picChg>
      </pc:sldChg>
      <pc:sldChg chg="modSp add mod ord">
        <pc:chgData name="Luciano Silva" userId="e0c5db58798c6d43" providerId="LiveId" clId="{A2821DC9-FE8E-4495-9562-455CA37B0A8C}" dt="2023-06-20T20:58:47.686" v="8647" actId="20577"/>
        <pc:sldMkLst>
          <pc:docMk/>
          <pc:sldMk cId="1499442471" sldId="752"/>
        </pc:sldMkLst>
        <pc:spChg chg="mod">
          <ac:chgData name="Luciano Silva" userId="e0c5db58798c6d43" providerId="LiveId" clId="{A2821DC9-FE8E-4495-9562-455CA37B0A8C}" dt="2023-06-20T20:58:47.686" v="8647" actId="20577"/>
          <ac:spMkLst>
            <pc:docMk/>
            <pc:sldMk cId="1499442471" sldId="752"/>
            <ac:spMk id="3" creationId="{DA4D92D9-1F70-3BFB-A086-D1D5859347DB}"/>
          </ac:spMkLst>
        </pc:spChg>
        <pc:spChg chg="mod">
          <ac:chgData name="Luciano Silva" userId="e0c5db58798c6d43" providerId="LiveId" clId="{A2821DC9-FE8E-4495-9562-455CA37B0A8C}" dt="2023-06-20T20:53:46.058" v="8274" actId="20577"/>
          <ac:spMkLst>
            <pc:docMk/>
            <pc:sldMk cId="1499442471" sldId="752"/>
            <ac:spMk id="11" creationId="{C757A88D-B646-40E5-8E3C-8C75F56FD876}"/>
          </ac:spMkLst>
        </pc:spChg>
      </pc:sldChg>
      <pc:sldChg chg="delSp modSp add del mod ord">
        <pc:chgData name="Luciano Silva" userId="e0c5db58798c6d43" providerId="LiveId" clId="{A2821DC9-FE8E-4495-9562-455CA37B0A8C}" dt="2023-06-20T20:53:18.383" v="8218" actId="47"/>
        <pc:sldMkLst>
          <pc:docMk/>
          <pc:sldMk cId="2276343243" sldId="752"/>
        </pc:sldMkLst>
        <pc:spChg chg="mod">
          <ac:chgData name="Luciano Silva" userId="e0c5db58798c6d43" providerId="LiveId" clId="{A2821DC9-FE8E-4495-9562-455CA37B0A8C}" dt="2023-06-20T20:53:12.813" v="8217" actId="20577"/>
          <ac:spMkLst>
            <pc:docMk/>
            <pc:sldMk cId="2276343243" sldId="752"/>
            <ac:spMk id="3" creationId="{DA4D92D9-1F70-3BFB-A086-D1D5859347DB}"/>
          </ac:spMkLst>
        </pc:spChg>
        <pc:spChg chg="mod">
          <ac:chgData name="Luciano Silva" userId="e0c5db58798c6d43" providerId="LiveId" clId="{A2821DC9-FE8E-4495-9562-455CA37B0A8C}" dt="2023-06-20T20:53:07.689" v="8207" actId="20577"/>
          <ac:spMkLst>
            <pc:docMk/>
            <pc:sldMk cId="2276343243" sldId="752"/>
            <ac:spMk id="11" creationId="{C757A88D-B646-40E5-8E3C-8C75F56FD876}"/>
          </ac:spMkLst>
        </pc:spChg>
        <pc:picChg chg="del">
          <ac:chgData name="Luciano Silva" userId="e0c5db58798c6d43" providerId="LiveId" clId="{A2821DC9-FE8E-4495-9562-455CA37B0A8C}" dt="2023-06-20T20:52:55.397" v="8174" actId="478"/>
          <ac:picMkLst>
            <pc:docMk/>
            <pc:sldMk cId="2276343243" sldId="752"/>
            <ac:picMk id="4" creationId="{1A2D8C2F-F3C1-EBD6-EBE5-D8C94A674E08}"/>
          </ac:picMkLst>
        </pc:picChg>
      </pc:sldChg>
      <pc:sldChg chg="modSp add mod ord">
        <pc:chgData name="Luciano Silva" userId="e0c5db58798c6d43" providerId="LiveId" clId="{A2821DC9-FE8E-4495-9562-455CA37B0A8C}" dt="2023-06-21T17:21:21.324" v="14965" actId="20577"/>
        <pc:sldMkLst>
          <pc:docMk/>
          <pc:sldMk cId="244582114" sldId="753"/>
        </pc:sldMkLst>
        <pc:spChg chg="mod">
          <ac:chgData name="Luciano Silva" userId="e0c5db58798c6d43" providerId="LiveId" clId="{A2821DC9-FE8E-4495-9562-455CA37B0A8C}" dt="2023-06-21T17:21:21.324" v="14965" actId="20577"/>
          <ac:spMkLst>
            <pc:docMk/>
            <pc:sldMk cId="244582114" sldId="753"/>
            <ac:spMk id="4" creationId="{71241200-A0F1-49A6-85A6-7F64779BFD17}"/>
          </ac:spMkLst>
        </pc:spChg>
        <pc:spChg chg="mod">
          <ac:chgData name="Luciano Silva" userId="e0c5db58798c6d43" providerId="LiveId" clId="{A2821DC9-FE8E-4495-9562-455CA37B0A8C}" dt="2023-06-21T11:00:07.566" v="12274" actId="20577"/>
          <ac:spMkLst>
            <pc:docMk/>
            <pc:sldMk cId="244582114" sldId="753"/>
            <ac:spMk id="9" creationId="{0D4D5F1C-1D0D-45D0-B12D-A10865B1805B}"/>
          </ac:spMkLst>
        </pc:spChg>
      </pc:sldChg>
      <pc:sldChg chg="addSp delSp modSp add mod ord">
        <pc:chgData name="Luciano Silva" userId="e0c5db58798c6d43" providerId="LiveId" clId="{A2821DC9-FE8E-4495-9562-455CA37B0A8C}" dt="2023-06-21T17:00:26.652" v="14548" actId="20577"/>
        <pc:sldMkLst>
          <pc:docMk/>
          <pc:sldMk cId="1740887592" sldId="754"/>
        </pc:sldMkLst>
        <pc:spChg chg="add del mod">
          <ac:chgData name="Luciano Silva" userId="e0c5db58798c6d43" providerId="LiveId" clId="{A2821DC9-FE8E-4495-9562-455CA37B0A8C}" dt="2023-06-21T16:47:02.249" v="14363"/>
          <ac:spMkLst>
            <pc:docMk/>
            <pc:sldMk cId="1740887592" sldId="754"/>
            <ac:spMk id="3" creationId="{2BC9AD4B-F8E9-D937-CED9-762A50179550}"/>
          </ac:spMkLst>
        </pc:spChg>
        <pc:spChg chg="mod">
          <ac:chgData name="Luciano Silva" userId="e0c5db58798c6d43" providerId="LiveId" clId="{A2821DC9-FE8E-4495-9562-455CA37B0A8C}" dt="2023-06-21T17:00:26.652" v="14548" actId="20577"/>
          <ac:spMkLst>
            <pc:docMk/>
            <pc:sldMk cId="1740887592" sldId="754"/>
            <ac:spMk id="4" creationId="{71241200-A0F1-49A6-85A6-7F64779BFD17}"/>
          </ac:spMkLst>
        </pc:spChg>
        <pc:spChg chg="mod">
          <ac:chgData name="Luciano Silva" userId="e0c5db58798c6d43" providerId="LiveId" clId="{A2821DC9-FE8E-4495-9562-455CA37B0A8C}" dt="2023-06-21T16:45:45.614" v="14350" actId="20577"/>
          <ac:spMkLst>
            <pc:docMk/>
            <pc:sldMk cId="1740887592" sldId="754"/>
            <ac:spMk id="9" creationId="{0D4D5F1C-1D0D-45D0-B12D-A10865B1805B}"/>
          </ac:spMkLst>
        </pc:spChg>
        <pc:picChg chg="add mod">
          <ac:chgData name="Luciano Silva" userId="e0c5db58798c6d43" providerId="LiveId" clId="{A2821DC9-FE8E-4495-9562-455CA37B0A8C}" dt="2023-06-21T16:46:38.481" v="14358" actId="14100"/>
          <ac:picMkLst>
            <pc:docMk/>
            <pc:sldMk cId="1740887592" sldId="754"/>
            <ac:picMk id="2" creationId="{18720755-480C-324D-2BFA-48A3CAECFEBD}"/>
          </ac:picMkLst>
        </pc:picChg>
      </pc:sldChg>
      <pc:sldChg chg="addSp delSp modSp add mod">
        <pc:chgData name="Luciano Silva" userId="e0c5db58798c6d43" providerId="LiveId" clId="{A2821DC9-FE8E-4495-9562-455CA37B0A8C}" dt="2023-06-21T17:34:40.409" v="15204" actId="20577"/>
        <pc:sldMkLst>
          <pc:docMk/>
          <pc:sldMk cId="1015560189" sldId="755"/>
        </pc:sldMkLst>
        <pc:spChg chg="add mod">
          <ac:chgData name="Luciano Silva" userId="e0c5db58798c6d43" providerId="LiveId" clId="{A2821DC9-FE8E-4495-9562-455CA37B0A8C}" dt="2023-06-21T17:33:47.781" v="15191" actId="1076"/>
          <ac:spMkLst>
            <pc:docMk/>
            <pc:sldMk cId="1015560189" sldId="755"/>
            <ac:spMk id="2" creationId="{F5FDD678-E7D3-0050-29A2-2AD08F25197B}"/>
          </ac:spMkLst>
        </pc:spChg>
        <pc:spChg chg="mod">
          <ac:chgData name="Luciano Silva" userId="e0c5db58798c6d43" providerId="LiveId" clId="{A2821DC9-FE8E-4495-9562-455CA37B0A8C}" dt="2023-06-20T21:20:32.527" v="9718" actId="21"/>
          <ac:spMkLst>
            <pc:docMk/>
            <pc:sldMk cId="1015560189" sldId="755"/>
            <ac:spMk id="3" creationId="{DA4D92D9-1F70-3BFB-A086-D1D5859347DB}"/>
          </ac:spMkLst>
        </pc:spChg>
        <pc:spChg chg="add mod">
          <ac:chgData name="Luciano Silva" userId="e0c5db58798c6d43" providerId="LiveId" clId="{A2821DC9-FE8E-4495-9562-455CA37B0A8C}" dt="2023-06-21T17:33:54.213" v="15193" actId="1076"/>
          <ac:spMkLst>
            <pc:docMk/>
            <pc:sldMk cId="1015560189" sldId="755"/>
            <ac:spMk id="4" creationId="{FD13712B-96B9-3CD3-36B7-295A04E13004}"/>
          </ac:spMkLst>
        </pc:spChg>
        <pc:spChg chg="add mod">
          <ac:chgData name="Luciano Silva" userId="e0c5db58798c6d43" providerId="LiveId" clId="{A2821DC9-FE8E-4495-9562-455CA37B0A8C}" dt="2023-06-21T17:34:00.895" v="15194" actId="1076"/>
          <ac:spMkLst>
            <pc:docMk/>
            <pc:sldMk cId="1015560189" sldId="755"/>
            <ac:spMk id="5" creationId="{A330F6C1-7F1F-1448-7BDF-5CAC2CB79E54}"/>
          </ac:spMkLst>
        </pc:spChg>
        <pc:spChg chg="add del mod">
          <ac:chgData name="Luciano Silva" userId="e0c5db58798c6d43" providerId="LiveId" clId="{A2821DC9-FE8E-4495-9562-455CA37B0A8C}" dt="2023-06-20T21:29:12.917" v="9970" actId="478"/>
          <ac:spMkLst>
            <pc:docMk/>
            <pc:sldMk cId="1015560189" sldId="755"/>
            <ac:spMk id="6" creationId="{FCF15E45-0436-9625-7D6B-21781B131B8C}"/>
          </ac:spMkLst>
        </pc:spChg>
        <pc:spChg chg="add del mod">
          <ac:chgData name="Luciano Silva" userId="e0c5db58798c6d43" providerId="LiveId" clId="{A2821DC9-FE8E-4495-9562-455CA37B0A8C}" dt="2023-06-20T21:29:14.631" v="9971" actId="478"/>
          <ac:spMkLst>
            <pc:docMk/>
            <pc:sldMk cId="1015560189" sldId="755"/>
            <ac:spMk id="7" creationId="{D7187C54-3AF1-D6EA-4FC9-C0F50D9B7EB5}"/>
          </ac:spMkLst>
        </pc:spChg>
        <pc:spChg chg="mod">
          <ac:chgData name="Luciano Silva" userId="e0c5db58798c6d43" providerId="LiveId" clId="{A2821DC9-FE8E-4495-9562-455CA37B0A8C}" dt="2023-06-21T17:34:40.409" v="15204" actId="20577"/>
          <ac:spMkLst>
            <pc:docMk/>
            <pc:sldMk cId="1015560189" sldId="755"/>
            <ac:spMk id="11" creationId="{C757A88D-B646-40E5-8E3C-8C75F56FD876}"/>
          </ac:spMkLst>
        </pc:spChg>
      </pc:sldChg>
      <pc:sldChg chg="addSp delSp modSp add mod">
        <pc:chgData name="Luciano Silva" userId="e0c5db58798c6d43" providerId="LiveId" clId="{A2821DC9-FE8E-4495-9562-455CA37B0A8C}" dt="2023-06-23T20:35:52.983" v="18606" actId="20577"/>
        <pc:sldMkLst>
          <pc:docMk/>
          <pc:sldMk cId="2077390273" sldId="756"/>
        </pc:sldMkLst>
        <pc:spChg chg="del">
          <ac:chgData name="Luciano Silva" userId="e0c5db58798c6d43" providerId="LiveId" clId="{A2821DC9-FE8E-4495-9562-455CA37B0A8C}" dt="2023-06-20T21:27:26.795" v="9945" actId="478"/>
          <ac:spMkLst>
            <pc:docMk/>
            <pc:sldMk cId="2077390273" sldId="756"/>
            <ac:spMk id="2" creationId="{F5FDD678-E7D3-0050-29A2-2AD08F25197B}"/>
          </ac:spMkLst>
        </pc:spChg>
        <pc:spChg chg="del">
          <ac:chgData name="Luciano Silva" userId="e0c5db58798c6d43" providerId="LiveId" clId="{A2821DC9-FE8E-4495-9562-455CA37B0A8C}" dt="2023-06-20T21:27:24.122" v="9944" actId="478"/>
          <ac:spMkLst>
            <pc:docMk/>
            <pc:sldMk cId="2077390273" sldId="756"/>
            <ac:spMk id="4" creationId="{FD13712B-96B9-3CD3-36B7-295A04E13004}"/>
          </ac:spMkLst>
        </pc:spChg>
        <pc:spChg chg="del">
          <ac:chgData name="Luciano Silva" userId="e0c5db58798c6d43" providerId="LiveId" clId="{A2821DC9-FE8E-4495-9562-455CA37B0A8C}" dt="2023-06-20T21:27:29.217" v="9946" actId="478"/>
          <ac:spMkLst>
            <pc:docMk/>
            <pc:sldMk cId="2077390273" sldId="756"/>
            <ac:spMk id="5" creationId="{A330F6C1-7F1F-1448-7BDF-5CAC2CB79E54}"/>
          </ac:spMkLst>
        </pc:spChg>
        <pc:spChg chg="mod">
          <ac:chgData name="Luciano Silva" userId="e0c5db58798c6d43" providerId="LiveId" clId="{A2821DC9-FE8E-4495-9562-455CA37B0A8C}" dt="2023-06-20T21:27:32.065" v="9947" actId="1076"/>
          <ac:spMkLst>
            <pc:docMk/>
            <pc:sldMk cId="2077390273" sldId="756"/>
            <ac:spMk id="6" creationId="{FCF15E45-0436-9625-7D6B-21781B131B8C}"/>
          </ac:spMkLst>
        </pc:spChg>
        <pc:spChg chg="mod">
          <ac:chgData name="Luciano Silva" userId="e0c5db58798c6d43" providerId="LiveId" clId="{A2821DC9-FE8E-4495-9562-455CA37B0A8C}" dt="2023-06-23T20:35:04.954" v="18574" actId="20577"/>
          <ac:spMkLst>
            <pc:docMk/>
            <pc:sldMk cId="2077390273" sldId="756"/>
            <ac:spMk id="7" creationId="{D7187C54-3AF1-D6EA-4FC9-C0F50D9B7EB5}"/>
          </ac:spMkLst>
        </pc:spChg>
        <pc:spChg chg="add mod">
          <ac:chgData name="Luciano Silva" userId="e0c5db58798c6d43" providerId="LiveId" clId="{A2821DC9-FE8E-4495-9562-455CA37B0A8C}" dt="2023-06-23T20:35:52.983" v="18606" actId="20577"/>
          <ac:spMkLst>
            <pc:docMk/>
            <pc:sldMk cId="2077390273" sldId="756"/>
            <ac:spMk id="8" creationId="{9F10016B-7A63-9EE5-1B35-BD7323DB7DBB}"/>
          </ac:spMkLst>
        </pc:spChg>
        <pc:spChg chg="mod">
          <ac:chgData name="Luciano Silva" userId="e0c5db58798c6d43" providerId="LiveId" clId="{A2821DC9-FE8E-4495-9562-455CA37B0A8C}" dt="2023-06-20T21:30:31.770" v="10011" actId="20577"/>
          <ac:spMkLst>
            <pc:docMk/>
            <pc:sldMk cId="2077390273" sldId="756"/>
            <ac:spMk id="11" creationId="{C757A88D-B646-40E5-8E3C-8C75F56FD876}"/>
          </ac:spMkLst>
        </pc:spChg>
      </pc:sldChg>
      <pc:sldChg chg="delSp modSp add mod ord">
        <pc:chgData name="Luciano Silva" userId="e0c5db58798c6d43" providerId="LiveId" clId="{A2821DC9-FE8E-4495-9562-455CA37B0A8C}" dt="2023-06-21T17:41:04" v="15452" actId="20577"/>
        <pc:sldMkLst>
          <pc:docMk/>
          <pc:sldMk cId="3506569137" sldId="757"/>
        </pc:sldMkLst>
        <pc:spChg chg="del">
          <ac:chgData name="Luciano Silva" userId="e0c5db58798c6d43" providerId="LiveId" clId="{A2821DC9-FE8E-4495-9562-455CA37B0A8C}" dt="2023-06-20T21:31:59.951" v="10307" actId="478"/>
          <ac:spMkLst>
            <pc:docMk/>
            <pc:sldMk cId="3506569137" sldId="757"/>
            <ac:spMk id="2" creationId="{F5FDD678-E7D3-0050-29A2-2AD08F25197B}"/>
          </ac:spMkLst>
        </pc:spChg>
        <pc:spChg chg="mod">
          <ac:chgData name="Luciano Silva" userId="e0c5db58798c6d43" providerId="LiveId" clId="{A2821DC9-FE8E-4495-9562-455CA37B0A8C}" dt="2023-06-21T17:41:04" v="15452" actId="20577"/>
          <ac:spMkLst>
            <pc:docMk/>
            <pc:sldMk cId="3506569137" sldId="757"/>
            <ac:spMk id="3" creationId="{DA4D92D9-1F70-3BFB-A086-D1D5859347DB}"/>
          </ac:spMkLst>
        </pc:spChg>
        <pc:spChg chg="del">
          <ac:chgData name="Luciano Silva" userId="e0c5db58798c6d43" providerId="LiveId" clId="{A2821DC9-FE8E-4495-9562-455CA37B0A8C}" dt="2023-06-20T21:31:58.507" v="10306" actId="478"/>
          <ac:spMkLst>
            <pc:docMk/>
            <pc:sldMk cId="3506569137" sldId="757"/>
            <ac:spMk id="4" creationId="{FD13712B-96B9-3CD3-36B7-295A04E13004}"/>
          </ac:spMkLst>
        </pc:spChg>
        <pc:spChg chg="del">
          <ac:chgData name="Luciano Silva" userId="e0c5db58798c6d43" providerId="LiveId" clId="{A2821DC9-FE8E-4495-9562-455CA37B0A8C}" dt="2023-06-20T21:32:01.558" v="10308" actId="478"/>
          <ac:spMkLst>
            <pc:docMk/>
            <pc:sldMk cId="3506569137" sldId="757"/>
            <ac:spMk id="5" creationId="{A330F6C1-7F1F-1448-7BDF-5CAC2CB79E54}"/>
          </ac:spMkLst>
        </pc:spChg>
        <pc:spChg chg="mod">
          <ac:chgData name="Luciano Silva" userId="e0c5db58798c6d43" providerId="LiveId" clId="{A2821DC9-FE8E-4495-9562-455CA37B0A8C}" dt="2023-06-21T17:39:58.608" v="15245" actId="20577"/>
          <ac:spMkLst>
            <pc:docMk/>
            <pc:sldMk cId="3506569137" sldId="757"/>
            <ac:spMk id="11" creationId="{C757A88D-B646-40E5-8E3C-8C75F56FD876}"/>
          </ac:spMkLst>
        </pc:spChg>
      </pc:sldChg>
      <pc:sldChg chg="addSp delSp modSp add mod modNotesTx">
        <pc:chgData name="Luciano Silva" userId="e0c5db58798c6d43" providerId="LiveId" clId="{A2821DC9-FE8E-4495-9562-455CA37B0A8C}" dt="2023-06-21T08:41:42.090" v="10950" actId="1076"/>
        <pc:sldMkLst>
          <pc:docMk/>
          <pc:sldMk cId="501348559" sldId="758"/>
        </pc:sldMkLst>
        <pc:spChg chg="add del mod">
          <ac:chgData name="Luciano Silva" userId="e0c5db58798c6d43" providerId="LiveId" clId="{A2821DC9-FE8E-4495-9562-455CA37B0A8C}" dt="2023-06-20T21:42:17.307" v="10408" actId="478"/>
          <ac:spMkLst>
            <pc:docMk/>
            <pc:sldMk cId="501348559" sldId="758"/>
            <ac:spMk id="2" creationId="{55477186-D79F-ABB5-2591-6C5B790B8B68}"/>
          </ac:spMkLst>
        </pc:spChg>
        <pc:spChg chg="mod">
          <ac:chgData name="Luciano Silva" userId="e0c5db58798c6d43" providerId="LiveId" clId="{A2821DC9-FE8E-4495-9562-455CA37B0A8C}" dt="2023-06-20T21:41:37.611" v="10401" actId="1076"/>
          <ac:spMkLst>
            <pc:docMk/>
            <pc:sldMk cId="501348559" sldId="758"/>
            <ac:spMk id="3" creationId="{DA4D92D9-1F70-3BFB-A086-D1D5859347DB}"/>
          </ac:spMkLst>
        </pc:spChg>
        <pc:picChg chg="add mod">
          <ac:chgData name="Luciano Silva" userId="e0c5db58798c6d43" providerId="LiveId" clId="{A2821DC9-FE8E-4495-9562-455CA37B0A8C}" dt="2023-06-20T21:43:44.326" v="10417" actId="14100"/>
          <ac:picMkLst>
            <pc:docMk/>
            <pc:sldMk cId="501348559" sldId="758"/>
            <ac:picMk id="5" creationId="{62DB957A-7285-9E6E-2C93-1424DADCDE2E}"/>
          </ac:picMkLst>
        </pc:picChg>
        <pc:picChg chg="add del mod">
          <ac:chgData name="Luciano Silva" userId="e0c5db58798c6d43" providerId="LiveId" clId="{A2821DC9-FE8E-4495-9562-455CA37B0A8C}" dt="2023-06-21T08:37:16.768" v="10928" actId="478"/>
          <ac:picMkLst>
            <pc:docMk/>
            <pc:sldMk cId="501348559" sldId="758"/>
            <ac:picMk id="7" creationId="{DC752882-EE37-BA02-131A-5B0CA4E37D78}"/>
          </ac:picMkLst>
        </pc:picChg>
        <pc:picChg chg="add del mod">
          <ac:chgData name="Luciano Silva" userId="e0c5db58798c6d43" providerId="LiveId" clId="{A2821DC9-FE8E-4495-9562-455CA37B0A8C}" dt="2023-06-21T08:37:55.823" v="10931" actId="478"/>
          <ac:picMkLst>
            <pc:docMk/>
            <pc:sldMk cId="501348559" sldId="758"/>
            <ac:picMk id="9" creationId="{F5F06D4F-C5ED-F512-05A6-8A3728E114D8}"/>
          </ac:picMkLst>
        </pc:picChg>
        <pc:picChg chg="add del mod">
          <ac:chgData name="Luciano Silva" userId="e0c5db58798c6d43" providerId="LiveId" clId="{A2821DC9-FE8E-4495-9562-455CA37B0A8C}" dt="2023-06-20T21:51:08.096" v="10481" actId="478"/>
          <ac:picMkLst>
            <pc:docMk/>
            <pc:sldMk cId="501348559" sldId="758"/>
            <ac:picMk id="12" creationId="{E76BFA65-8DCF-0049-31FF-A21BD15DCA52}"/>
          </ac:picMkLst>
        </pc:picChg>
        <pc:picChg chg="add del mod">
          <ac:chgData name="Luciano Silva" userId="e0c5db58798c6d43" providerId="LiveId" clId="{A2821DC9-FE8E-4495-9562-455CA37B0A8C}" dt="2023-06-20T21:48:31.574" v="10476" actId="478"/>
          <ac:picMkLst>
            <pc:docMk/>
            <pc:sldMk cId="501348559" sldId="758"/>
            <ac:picMk id="14" creationId="{961CEAEE-67FD-1A76-75DB-9FE4F5A967D2}"/>
          </ac:picMkLst>
        </pc:picChg>
        <pc:picChg chg="add del mod">
          <ac:chgData name="Luciano Silva" userId="e0c5db58798c6d43" providerId="LiveId" clId="{A2821DC9-FE8E-4495-9562-455CA37B0A8C}" dt="2023-06-21T08:40:39.162" v="10934" actId="478"/>
          <ac:picMkLst>
            <pc:docMk/>
            <pc:sldMk cId="501348559" sldId="758"/>
            <ac:picMk id="16" creationId="{071E7D02-EAFE-37C5-3097-8D1FBD24FE65}"/>
          </ac:picMkLst>
        </pc:picChg>
        <pc:picChg chg="add del mod">
          <ac:chgData name="Luciano Silva" userId="e0c5db58798c6d43" providerId="LiveId" clId="{A2821DC9-FE8E-4495-9562-455CA37B0A8C}" dt="2023-06-20T21:53:56.562" v="10489" actId="478"/>
          <ac:picMkLst>
            <pc:docMk/>
            <pc:sldMk cId="501348559" sldId="758"/>
            <ac:picMk id="18" creationId="{5C1DD36A-B4D7-B38B-A440-E50C4CAEC63A}"/>
          </ac:picMkLst>
        </pc:picChg>
        <pc:picChg chg="add del mod">
          <ac:chgData name="Luciano Silva" userId="e0c5db58798c6d43" providerId="LiveId" clId="{A2821DC9-FE8E-4495-9562-455CA37B0A8C}" dt="2023-06-21T08:40:49.317" v="10938" actId="478"/>
          <ac:picMkLst>
            <pc:docMk/>
            <pc:sldMk cId="501348559" sldId="758"/>
            <ac:picMk id="20" creationId="{4A5DE52F-CBEE-BCD4-9525-36D1E4AC59E7}"/>
          </ac:picMkLst>
        </pc:picChg>
        <pc:picChg chg="add mod">
          <ac:chgData name="Luciano Silva" userId="e0c5db58798c6d43" providerId="LiveId" clId="{A2821DC9-FE8E-4495-9562-455CA37B0A8C}" dt="2023-06-21T08:41:42.090" v="10950" actId="1076"/>
          <ac:picMkLst>
            <pc:docMk/>
            <pc:sldMk cId="501348559" sldId="758"/>
            <ac:picMk id="22" creationId="{1712592D-0138-25E7-3ED5-880983490DD9}"/>
          </ac:picMkLst>
        </pc:picChg>
        <pc:picChg chg="add mod">
          <ac:chgData name="Luciano Silva" userId="e0c5db58798c6d43" providerId="LiveId" clId="{A2821DC9-FE8E-4495-9562-455CA37B0A8C}" dt="2023-06-21T08:41:26.067" v="10945" actId="14100"/>
          <ac:picMkLst>
            <pc:docMk/>
            <pc:sldMk cId="501348559" sldId="758"/>
            <ac:picMk id="24" creationId="{B2F6CD03-AF54-995E-9585-354FB58019BC}"/>
          </ac:picMkLst>
        </pc:picChg>
        <pc:picChg chg="add mod">
          <ac:chgData name="Luciano Silva" userId="e0c5db58798c6d43" providerId="LiveId" clId="{A2821DC9-FE8E-4495-9562-455CA37B0A8C}" dt="2023-06-21T08:41:30.965" v="10947" actId="1076"/>
          <ac:picMkLst>
            <pc:docMk/>
            <pc:sldMk cId="501348559" sldId="758"/>
            <ac:picMk id="26" creationId="{94B24BA9-21AB-83A5-4439-F39C19D07F5F}"/>
          </ac:picMkLst>
        </pc:picChg>
        <pc:picChg chg="add mod">
          <ac:chgData name="Luciano Silva" userId="e0c5db58798c6d43" providerId="LiveId" clId="{A2821DC9-FE8E-4495-9562-455CA37B0A8C}" dt="2023-06-21T08:41:38.522" v="10949" actId="1076"/>
          <ac:picMkLst>
            <pc:docMk/>
            <pc:sldMk cId="501348559" sldId="758"/>
            <ac:picMk id="28" creationId="{E90116EF-2616-A645-0293-FEC81DA95380}"/>
          </ac:picMkLst>
        </pc:picChg>
      </pc:sldChg>
      <pc:sldChg chg="addSp delSp modSp add mod">
        <pc:chgData name="Luciano Silva" userId="e0c5db58798c6d43" providerId="LiveId" clId="{A2821DC9-FE8E-4495-9562-455CA37B0A8C}" dt="2023-06-20T21:59:48.682" v="10530" actId="1076"/>
        <pc:sldMkLst>
          <pc:docMk/>
          <pc:sldMk cId="4160574414" sldId="759"/>
        </pc:sldMkLst>
        <pc:spChg chg="add del mod">
          <ac:chgData name="Luciano Silva" userId="e0c5db58798c6d43" providerId="LiveId" clId="{A2821DC9-FE8E-4495-9562-455CA37B0A8C}" dt="2023-06-20T21:42:11.568" v="10407" actId="478"/>
          <ac:spMkLst>
            <pc:docMk/>
            <pc:sldMk cId="4160574414" sldId="759"/>
            <ac:spMk id="2" creationId="{5AB08B27-3342-3216-51AD-DC374E209636}"/>
          </ac:spMkLst>
        </pc:spChg>
        <pc:spChg chg="mod">
          <ac:chgData name="Luciano Silva" userId="e0c5db58798c6d43" providerId="LiveId" clId="{A2821DC9-FE8E-4495-9562-455CA37B0A8C}" dt="2023-06-20T21:59:05.957" v="10525" actId="20577"/>
          <ac:spMkLst>
            <pc:docMk/>
            <pc:sldMk cId="4160574414" sldId="759"/>
            <ac:spMk id="3" creationId="{DA4D92D9-1F70-3BFB-A086-D1D5859347DB}"/>
          </ac:spMkLst>
        </pc:spChg>
        <pc:picChg chg="add mod">
          <ac:chgData name="Luciano Silva" userId="e0c5db58798c6d43" providerId="LiveId" clId="{A2821DC9-FE8E-4495-9562-455CA37B0A8C}" dt="2023-06-20T21:59:48.682" v="10530" actId="1076"/>
          <ac:picMkLst>
            <pc:docMk/>
            <pc:sldMk cId="4160574414" sldId="759"/>
            <ac:picMk id="5" creationId="{06B2DC87-4429-98EA-49E5-4BCD025C8333}"/>
          </ac:picMkLst>
        </pc:picChg>
        <pc:picChg chg="add mod">
          <ac:chgData name="Luciano Silva" userId="e0c5db58798c6d43" providerId="LiveId" clId="{A2821DC9-FE8E-4495-9562-455CA37B0A8C}" dt="2023-06-20T21:59:44.321" v="10529" actId="1076"/>
          <ac:picMkLst>
            <pc:docMk/>
            <pc:sldMk cId="4160574414" sldId="759"/>
            <ac:picMk id="7" creationId="{86C12180-57C8-F59C-CE32-B81036A40019}"/>
          </ac:picMkLst>
        </pc:picChg>
      </pc:sldChg>
      <pc:sldChg chg="delSp modSp add mod ord">
        <pc:chgData name="Luciano Silva" userId="e0c5db58798c6d43" providerId="LiveId" clId="{A2821DC9-FE8E-4495-9562-455CA37B0A8C}" dt="2023-06-21T17:14:00.305" v="14804"/>
        <pc:sldMkLst>
          <pc:docMk/>
          <pc:sldMk cId="884729683" sldId="760"/>
        </pc:sldMkLst>
        <pc:spChg chg="mod">
          <ac:chgData name="Luciano Silva" userId="e0c5db58798c6d43" providerId="LiveId" clId="{A2821DC9-FE8E-4495-9562-455CA37B0A8C}" dt="2023-06-21T10:01:20.370" v="12228" actId="21"/>
          <ac:spMkLst>
            <pc:docMk/>
            <pc:sldMk cId="884729683" sldId="760"/>
            <ac:spMk id="3" creationId="{DA4D92D9-1F70-3BFB-A086-D1D5859347DB}"/>
          </ac:spMkLst>
        </pc:spChg>
        <pc:spChg chg="mod">
          <ac:chgData name="Luciano Silva" userId="e0c5db58798c6d43" providerId="LiveId" clId="{A2821DC9-FE8E-4495-9562-455CA37B0A8C}" dt="2023-06-21T10:01:22.804" v="12232"/>
          <ac:spMkLst>
            <pc:docMk/>
            <pc:sldMk cId="884729683" sldId="760"/>
            <ac:spMk id="11" creationId="{C757A88D-B646-40E5-8E3C-8C75F56FD876}"/>
          </ac:spMkLst>
        </pc:spChg>
        <pc:picChg chg="del">
          <ac:chgData name="Luciano Silva" userId="e0c5db58798c6d43" providerId="LiveId" clId="{A2821DC9-FE8E-4495-9562-455CA37B0A8C}" dt="2023-06-20T21:59:57.826" v="10532" actId="478"/>
          <ac:picMkLst>
            <pc:docMk/>
            <pc:sldMk cId="884729683" sldId="760"/>
            <ac:picMk id="5" creationId="{06B2DC87-4429-98EA-49E5-4BCD025C8333}"/>
          </ac:picMkLst>
        </pc:picChg>
        <pc:picChg chg="del">
          <ac:chgData name="Luciano Silva" userId="e0c5db58798c6d43" providerId="LiveId" clId="{A2821DC9-FE8E-4495-9562-455CA37B0A8C}" dt="2023-06-20T21:59:58.456" v="10533" actId="478"/>
          <ac:picMkLst>
            <pc:docMk/>
            <pc:sldMk cId="884729683" sldId="760"/>
            <ac:picMk id="7" creationId="{86C12180-57C8-F59C-CE32-B81036A40019}"/>
          </ac:picMkLst>
        </pc:picChg>
      </pc:sldChg>
      <pc:sldChg chg="modSp add mod ord">
        <pc:chgData name="Luciano Silva" userId="e0c5db58798c6d43" providerId="LiveId" clId="{A2821DC9-FE8E-4495-9562-455CA37B0A8C}" dt="2023-06-21T17:14:00.305" v="14804"/>
        <pc:sldMkLst>
          <pc:docMk/>
          <pc:sldMk cId="2177180657" sldId="761"/>
        </pc:sldMkLst>
        <pc:spChg chg="mod">
          <ac:chgData name="Luciano Silva" userId="e0c5db58798c6d43" providerId="LiveId" clId="{A2821DC9-FE8E-4495-9562-455CA37B0A8C}" dt="2023-06-21T11:38:28.966" v="12636" actId="20577"/>
          <ac:spMkLst>
            <pc:docMk/>
            <pc:sldMk cId="2177180657" sldId="761"/>
            <ac:spMk id="3" creationId="{DA4D92D9-1F70-3BFB-A086-D1D5859347DB}"/>
          </ac:spMkLst>
        </pc:spChg>
        <pc:spChg chg="mod">
          <ac:chgData name="Luciano Silva" userId="e0c5db58798c6d43" providerId="LiveId" clId="{A2821DC9-FE8E-4495-9562-455CA37B0A8C}" dt="2023-06-21T10:01:35.727" v="12238"/>
          <ac:spMkLst>
            <pc:docMk/>
            <pc:sldMk cId="2177180657" sldId="761"/>
            <ac:spMk id="11" creationId="{C757A88D-B646-40E5-8E3C-8C75F56FD876}"/>
          </ac:spMkLst>
        </pc:spChg>
      </pc:sldChg>
      <pc:sldChg chg="addSp delSp modSp add mod ord">
        <pc:chgData name="Luciano Silva" userId="e0c5db58798c6d43" providerId="LiveId" clId="{A2821DC9-FE8E-4495-9562-455CA37B0A8C}" dt="2023-06-21T08:36:40.985" v="10927" actId="1076"/>
        <pc:sldMkLst>
          <pc:docMk/>
          <pc:sldMk cId="2264732978" sldId="762"/>
        </pc:sldMkLst>
        <pc:spChg chg="add mod">
          <ac:chgData name="Luciano Silva" userId="e0c5db58798c6d43" providerId="LiveId" clId="{A2821DC9-FE8E-4495-9562-455CA37B0A8C}" dt="2023-06-21T08:36:40.985" v="10927" actId="1076"/>
          <ac:spMkLst>
            <pc:docMk/>
            <pc:sldMk cId="2264732978" sldId="762"/>
            <ac:spMk id="2" creationId="{6ABAB482-B250-88C1-4275-47D23693598B}"/>
          </ac:spMkLst>
        </pc:spChg>
        <pc:spChg chg="add del mod">
          <ac:chgData name="Luciano Silva" userId="e0c5db58798c6d43" providerId="LiveId" clId="{A2821DC9-FE8E-4495-9562-455CA37B0A8C}" dt="2023-06-21T08:12:54.681" v="10800"/>
          <ac:spMkLst>
            <pc:docMk/>
            <pc:sldMk cId="2264732978" sldId="762"/>
            <ac:spMk id="3" creationId="{DA4D92D9-1F70-3BFB-A086-D1D5859347DB}"/>
          </ac:spMkLst>
        </pc:spChg>
        <pc:spChg chg="add del mod">
          <ac:chgData name="Luciano Silva" userId="e0c5db58798c6d43" providerId="LiveId" clId="{A2821DC9-FE8E-4495-9562-455CA37B0A8C}" dt="2023-06-21T08:14:33.838" v="10906" actId="478"/>
          <ac:spMkLst>
            <pc:docMk/>
            <pc:sldMk cId="2264732978" sldId="762"/>
            <ac:spMk id="4" creationId="{EBF24F5A-3F40-DE74-9375-48C94A2CD260}"/>
          </ac:spMkLst>
        </pc:spChg>
        <pc:spChg chg="add del mod">
          <ac:chgData name="Luciano Silva" userId="e0c5db58798c6d43" providerId="LiveId" clId="{A2821DC9-FE8E-4495-9562-455CA37B0A8C}" dt="2023-06-21T08:12:49.722" v="10798"/>
          <ac:spMkLst>
            <pc:docMk/>
            <pc:sldMk cId="2264732978" sldId="762"/>
            <ac:spMk id="5" creationId="{EF82AC30-DEE4-8695-9F7E-F0A0FA070A33}"/>
          </ac:spMkLst>
        </pc:spChg>
        <pc:spChg chg="add del mod">
          <ac:chgData name="Luciano Silva" userId="e0c5db58798c6d43" providerId="LiveId" clId="{A2821DC9-FE8E-4495-9562-455CA37B0A8C}" dt="2023-06-21T08:12:54.681" v="10800"/>
          <ac:spMkLst>
            <pc:docMk/>
            <pc:sldMk cId="2264732978" sldId="762"/>
            <ac:spMk id="6" creationId="{C25E8D90-A585-D831-6E29-71180F279BAE}"/>
          </ac:spMkLst>
        </pc:spChg>
        <pc:spChg chg="add mod">
          <ac:chgData name="Luciano Silva" userId="e0c5db58798c6d43" providerId="LiveId" clId="{A2821DC9-FE8E-4495-9562-455CA37B0A8C}" dt="2023-06-21T08:36:40.985" v="10927" actId="1076"/>
          <ac:spMkLst>
            <pc:docMk/>
            <pc:sldMk cId="2264732978" sldId="762"/>
            <ac:spMk id="7" creationId="{03EBF365-0084-2671-4A9E-760F2164B39A}"/>
          </ac:spMkLst>
        </pc:spChg>
        <pc:spChg chg="add mod">
          <ac:chgData name="Luciano Silva" userId="e0c5db58798c6d43" providerId="LiveId" clId="{A2821DC9-FE8E-4495-9562-455CA37B0A8C}" dt="2023-06-21T08:36:40.985" v="10927" actId="1076"/>
          <ac:spMkLst>
            <pc:docMk/>
            <pc:sldMk cId="2264732978" sldId="762"/>
            <ac:spMk id="8" creationId="{EDED4E52-36EA-C836-99D1-54C622D17D3E}"/>
          </ac:spMkLst>
        </pc:spChg>
        <pc:spChg chg="add mod">
          <ac:chgData name="Luciano Silva" userId="e0c5db58798c6d43" providerId="LiveId" clId="{A2821DC9-FE8E-4495-9562-455CA37B0A8C}" dt="2023-06-21T08:36:40.985" v="10927" actId="1076"/>
          <ac:spMkLst>
            <pc:docMk/>
            <pc:sldMk cId="2264732978" sldId="762"/>
            <ac:spMk id="9" creationId="{54C68558-15A3-9F82-318F-13C586B6FB09}"/>
          </ac:spMkLst>
        </pc:spChg>
        <pc:spChg chg="add mod">
          <ac:chgData name="Luciano Silva" userId="e0c5db58798c6d43" providerId="LiveId" clId="{A2821DC9-FE8E-4495-9562-455CA37B0A8C}" dt="2023-06-21T08:36:40.985" v="10927" actId="1076"/>
          <ac:spMkLst>
            <pc:docMk/>
            <pc:sldMk cId="2264732978" sldId="762"/>
            <ac:spMk id="10" creationId="{4846D204-8BC7-EB75-DC3E-0EF7F8C6FDD3}"/>
          </ac:spMkLst>
        </pc:spChg>
        <pc:spChg chg="mod">
          <ac:chgData name="Luciano Silva" userId="e0c5db58798c6d43" providerId="LiveId" clId="{A2821DC9-FE8E-4495-9562-455CA37B0A8C}" dt="2023-06-21T08:35:57.778" v="10926" actId="20577"/>
          <ac:spMkLst>
            <pc:docMk/>
            <pc:sldMk cId="2264732978" sldId="762"/>
            <ac:spMk id="11" creationId="{C757A88D-B646-40E5-8E3C-8C75F56FD876}"/>
          </ac:spMkLst>
        </pc:spChg>
      </pc:sldChg>
      <pc:sldChg chg="addSp delSp modSp add mod ord">
        <pc:chgData name="Luciano Silva" userId="e0c5db58798c6d43" providerId="LiveId" clId="{A2821DC9-FE8E-4495-9562-455CA37B0A8C}" dt="2023-06-26T11:07:56.549" v="18628" actId="14100"/>
        <pc:sldMkLst>
          <pc:docMk/>
          <pc:sldMk cId="343357797" sldId="763"/>
        </pc:sldMkLst>
        <pc:spChg chg="mod">
          <ac:chgData name="Luciano Silva" userId="e0c5db58798c6d43" providerId="LiveId" clId="{A2821DC9-FE8E-4495-9562-455CA37B0A8C}" dt="2023-06-21T08:44:15.708" v="11194" actId="20577"/>
          <ac:spMkLst>
            <pc:docMk/>
            <pc:sldMk cId="343357797" sldId="763"/>
            <ac:spMk id="3" creationId="{DA4D92D9-1F70-3BFB-A086-D1D5859347DB}"/>
          </ac:spMkLst>
        </pc:spChg>
        <pc:spChg chg="add mod">
          <ac:chgData name="Luciano Silva" userId="e0c5db58798c6d43" providerId="LiveId" clId="{A2821DC9-FE8E-4495-9562-455CA37B0A8C}" dt="2023-06-21T08:46:52.768" v="11304" actId="113"/>
          <ac:spMkLst>
            <pc:docMk/>
            <pc:sldMk cId="343357797" sldId="763"/>
            <ac:spMk id="5" creationId="{5990DEF6-AF64-BDDA-5255-52AC972475B4}"/>
          </ac:spMkLst>
        </pc:spChg>
        <pc:spChg chg="mod">
          <ac:chgData name="Luciano Silva" userId="e0c5db58798c6d43" providerId="LiveId" clId="{A2821DC9-FE8E-4495-9562-455CA37B0A8C}" dt="2023-06-21T08:43:26.426" v="11031" actId="20577"/>
          <ac:spMkLst>
            <pc:docMk/>
            <pc:sldMk cId="343357797" sldId="763"/>
            <ac:spMk id="11" creationId="{C757A88D-B646-40E5-8E3C-8C75F56FD876}"/>
          </ac:spMkLst>
        </pc:spChg>
        <pc:picChg chg="add del mod">
          <ac:chgData name="Luciano Silva" userId="e0c5db58798c6d43" providerId="LiveId" clId="{A2821DC9-FE8E-4495-9562-455CA37B0A8C}" dt="2023-06-26T11:07:31.332" v="18620" actId="478"/>
          <ac:picMkLst>
            <pc:docMk/>
            <pc:sldMk cId="343357797" sldId="763"/>
            <ac:picMk id="4" creationId="{A5AF1556-ACA0-0B6C-0FBF-9FDCB7DE9070}"/>
          </ac:picMkLst>
        </pc:picChg>
        <pc:picChg chg="add mod">
          <ac:chgData name="Luciano Silva" userId="e0c5db58798c6d43" providerId="LiveId" clId="{A2821DC9-FE8E-4495-9562-455CA37B0A8C}" dt="2023-06-26T11:07:56.549" v="18628" actId="14100"/>
          <ac:picMkLst>
            <pc:docMk/>
            <pc:sldMk cId="343357797" sldId="763"/>
            <ac:picMk id="6" creationId="{C2CB48AD-54AA-C7D2-D27C-655D3E9E034B}"/>
          </ac:picMkLst>
        </pc:picChg>
      </pc:sldChg>
      <pc:sldChg chg="addSp delSp modSp add mod">
        <pc:chgData name="Luciano Silva" userId="e0c5db58798c6d43" providerId="LiveId" clId="{A2821DC9-FE8E-4495-9562-455CA37B0A8C}" dt="2023-06-26T11:02:39.543" v="18619" actId="1076"/>
        <pc:sldMkLst>
          <pc:docMk/>
          <pc:sldMk cId="3946885294" sldId="764"/>
        </pc:sldMkLst>
        <pc:spChg chg="mod">
          <ac:chgData name="Luciano Silva" userId="e0c5db58798c6d43" providerId="LiveId" clId="{A2821DC9-FE8E-4495-9562-455CA37B0A8C}" dt="2023-06-26T10:59:27.254" v="18610" actId="6549"/>
          <ac:spMkLst>
            <pc:docMk/>
            <pc:sldMk cId="3946885294" sldId="764"/>
            <ac:spMk id="3" creationId="{DA4D92D9-1F70-3BFB-A086-D1D5859347DB}"/>
          </ac:spMkLst>
        </pc:spChg>
        <pc:spChg chg="del">
          <ac:chgData name="Luciano Silva" userId="e0c5db58798c6d43" providerId="LiveId" clId="{A2821DC9-FE8E-4495-9562-455CA37B0A8C}" dt="2023-06-21T09:19:38.791" v="11335" actId="478"/>
          <ac:spMkLst>
            <pc:docMk/>
            <pc:sldMk cId="3946885294" sldId="764"/>
            <ac:spMk id="5" creationId="{5990DEF6-AF64-BDDA-5255-52AC972475B4}"/>
          </ac:spMkLst>
        </pc:spChg>
        <pc:spChg chg="mod">
          <ac:chgData name="Luciano Silva" userId="e0c5db58798c6d43" providerId="LiveId" clId="{A2821DC9-FE8E-4495-9562-455CA37B0A8C}" dt="2023-06-21T09:19:28.499" v="11333" actId="20577"/>
          <ac:spMkLst>
            <pc:docMk/>
            <pc:sldMk cId="3946885294" sldId="764"/>
            <ac:spMk id="11" creationId="{C757A88D-B646-40E5-8E3C-8C75F56FD876}"/>
          </ac:spMkLst>
        </pc:spChg>
        <pc:picChg chg="add mod">
          <ac:chgData name="Luciano Silva" userId="e0c5db58798c6d43" providerId="LiveId" clId="{A2821DC9-FE8E-4495-9562-455CA37B0A8C}" dt="2023-06-26T11:02:38.141" v="18618" actId="1076"/>
          <ac:picMkLst>
            <pc:docMk/>
            <pc:sldMk cId="3946885294" sldId="764"/>
            <ac:picMk id="4" creationId="{9A11CAAD-C770-746F-38CE-03D530271485}"/>
          </ac:picMkLst>
        </pc:picChg>
        <pc:picChg chg="del">
          <ac:chgData name="Luciano Silva" userId="e0c5db58798c6d43" providerId="LiveId" clId="{A2821DC9-FE8E-4495-9562-455CA37B0A8C}" dt="2023-06-21T09:19:35.173" v="11334" actId="478"/>
          <ac:picMkLst>
            <pc:docMk/>
            <pc:sldMk cId="3946885294" sldId="764"/>
            <ac:picMk id="4" creationId="{A5AF1556-ACA0-0B6C-0FBF-9FDCB7DE9070}"/>
          </ac:picMkLst>
        </pc:picChg>
        <pc:picChg chg="add del mod">
          <ac:chgData name="Luciano Silva" userId="e0c5db58798c6d43" providerId="LiveId" clId="{A2821DC9-FE8E-4495-9562-455CA37B0A8C}" dt="2023-06-26T10:59:23.213" v="18609" actId="478"/>
          <ac:picMkLst>
            <pc:docMk/>
            <pc:sldMk cId="3946885294" sldId="764"/>
            <ac:picMk id="6" creationId="{22B35530-7D6F-25CF-D7A0-2708BBB4FBE0}"/>
          </ac:picMkLst>
        </pc:picChg>
        <pc:picChg chg="add mod">
          <ac:chgData name="Luciano Silva" userId="e0c5db58798c6d43" providerId="LiveId" clId="{A2821DC9-FE8E-4495-9562-455CA37B0A8C}" dt="2023-06-26T11:02:36.303" v="18617" actId="1076"/>
          <ac:picMkLst>
            <pc:docMk/>
            <pc:sldMk cId="3946885294" sldId="764"/>
            <ac:picMk id="7" creationId="{3E36A04E-B8D5-B8BF-27F6-DF1C6C188121}"/>
          </ac:picMkLst>
        </pc:picChg>
        <pc:picChg chg="add mod">
          <ac:chgData name="Luciano Silva" userId="e0c5db58798c6d43" providerId="LiveId" clId="{A2821DC9-FE8E-4495-9562-455CA37B0A8C}" dt="2023-06-26T11:02:39.543" v="18619" actId="1076"/>
          <ac:picMkLst>
            <pc:docMk/>
            <pc:sldMk cId="3946885294" sldId="764"/>
            <ac:picMk id="9" creationId="{15785347-B93E-D833-FDFE-5902F13FFDDA}"/>
          </ac:picMkLst>
        </pc:picChg>
      </pc:sldChg>
      <pc:sldChg chg="addSp delSp modSp add mod">
        <pc:chgData name="Luciano Silva" userId="e0c5db58798c6d43" providerId="LiveId" clId="{A2821DC9-FE8E-4495-9562-455CA37B0A8C}" dt="2023-06-21T09:49:37.172" v="11594" actId="1076"/>
        <pc:sldMkLst>
          <pc:docMk/>
          <pc:sldMk cId="2155131436" sldId="765"/>
        </pc:sldMkLst>
        <pc:spChg chg="mod">
          <ac:chgData name="Luciano Silva" userId="e0c5db58798c6d43" providerId="LiveId" clId="{A2821DC9-FE8E-4495-9562-455CA37B0A8C}" dt="2023-06-21T09:48:23.993" v="11590" actId="20577"/>
          <ac:spMkLst>
            <pc:docMk/>
            <pc:sldMk cId="2155131436" sldId="765"/>
            <ac:spMk id="3" creationId="{DA4D92D9-1F70-3BFB-A086-D1D5859347DB}"/>
          </ac:spMkLst>
        </pc:spChg>
        <pc:picChg chg="add mod">
          <ac:chgData name="Luciano Silva" userId="e0c5db58798c6d43" providerId="LiveId" clId="{A2821DC9-FE8E-4495-9562-455CA37B0A8C}" dt="2023-06-21T09:49:37.172" v="11594" actId="1076"/>
          <ac:picMkLst>
            <pc:docMk/>
            <pc:sldMk cId="2155131436" sldId="765"/>
            <ac:picMk id="4" creationId="{8B1CF2F2-13F1-37D6-1912-7B87459696DC}"/>
          </ac:picMkLst>
        </pc:picChg>
        <pc:picChg chg="del">
          <ac:chgData name="Luciano Silva" userId="e0c5db58798c6d43" providerId="LiveId" clId="{A2821DC9-FE8E-4495-9562-455CA37B0A8C}" dt="2023-06-21T09:49:25.664" v="11591" actId="478"/>
          <ac:picMkLst>
            <pc:docMk/>
            <pc:sldMk cId="2155131436" sldId="765"/>
            <ac:picMk id="6" creationId="{22B35530-7D6F-25CF-D7A0-2708BBB4FBE0}"/>
          </ac:picMkLst>
        </pc:picChg>
      </pc:sldChg>
      <pc:sldChg chg="addSp delSp modSp add mod">
        <pc:chgData name="Luciano Silva" userId="e0c5db58798c6d43" providerId="LiveId" clId="{A2821DC9-FE8E-4495-9562-455CA37B0A8C}" dt="2023-06-21T09:50:21.583" v="11631" actId="1076"/>
        <pc:sldMkLst>
          <pc:docMk/>
          <pc:sldMk cId="1383833760" sldId="766"/>
        </pc:sldMkLst>
        <pc:spChg chg="mod">
          <ac:chgData name="Luciano Silva" userId="e0c5db58798c6d43" providerId="LiveId" clId="{A2821DC9-FE8E-4495-9562-455CA37B0A8C}" dt="2023-06-21T09:49:51.914" v="11628" actId="20577"/>
          <ac:spMkLst>
            <pc:docMk/>
            <pc:sldMk cId="1383833760" sldId="766"/>
            <ac:spMk id="3" creationId="{DA4D92D9-1F70-3BFB-A086-D1D5859347DB}"/>
          </ac:spMkLst>
        </pc:spChg>
        <pc:picChg chg="del">
          <ac:chgData name="Luciano Silva" userId="e0c5db58798c6d43" providerId="LiveId" clId="{A2821DC9-FE8E-4495-9562-455CA37B0A8C}" dt="2023-06-21T09:50:15.674" v="11629" actId="478"/>
          <ac:picMkLst>
            <pc:docMk/>
            <pc:sldMk cId="1383833760" sldId="766"/>
            <ac:picMk id="4" creationId="{8B1CF2F2-13F1-37D6-1912-7B87459696DC}"/>
          </ac:picMkLst>
        </pc:picChg>
        <pc:picChg chg="add mod">
          <ac:chgData name="Luciano Silva" userId="e0c5db58798c6d43" providerId="LiveId" clId="{A2821DC9-FE8E-4495-9562-455CA37B0A8C}" dt="2023-06-21T09:50:21.583" v="11631" actId="1076"/>
          <ac:picMkLst>
            <pc:docMk/>
            <pc:sldMk cId="1383833760" sldId="766"/>
            <ac:picMk id="5" creationId="{065A4B82-13B1-4496-AC3A-82619C8D6504}"/>
          </ac:picMkLst>
        </pc:picChg>
      </pc:sldChg>
      <pc:sldChg chg="addSp delSp modSp add mod">
        <pc:chgData name="Luciano Silva" userId="e0c5db58798c6d43" providerId="LiveId" clId="{A2821DC9-FE8E-4495-9562-455CA37B0A8C}" dt="2023-06-21T09:54:04.823" v="11976" actId="20577"/>
        <pc:sldMkLst>
          <pc:docMk/>
          <pc:sldMk cId="120887301" sldId="767"/>
        </pc:sldMkLst>
        <pc:spChg chg="mod">
          <ac:chgData name="Luciano Silva" userId="e0c5db58798c6d43" providerId="LiveId" clId="{A2821DC9-FE8E-4495-9562-455CA37B0A8C}" dt="2023-06-21T09:54:04.823" v="11976" actId="20577"/>
          <ac:spMkLst>
            <pc:docMk/>
            <pc:sldMk cId="120887301" sldId="767"/>
            <ac:spMk id="3" creationId="{DA4D92D9-1F70-3BFB-A086-D1D5859347DB}"/>
          </ac:spMkLst>
        </pc:spChg>
        <pc:spChg chg="mod">
          <ac:chgData name="Luciano Silva" userId="e0c5db58798c6d43" providerId="LiveId" clId="{A2821DC9-FE8E-4495-9562-455CA37B0A8C}" dt="2023-06-21T09:51:17.102" v="11657" actId="20577"/>
          <ac:spMkLst>
            <pc:docMk/>
            <pc:sldMk cId="120887301" sldId="767"/>
            <ac:spMk id="11" creationId="{C757A88D-B646-40E5-8E3C-8C75F56FD876}"/>
          </ac:spMkLst>
        </pc:spChg>
        <pc:picChg chg="add mod">
          <ac:chgData name="Luciano Silva" userId="e0c5db58798c6d43" providerId="LiveId" clId="{A2821DC9-FE8E-4495-9562-455CA37B0A8C}" dt="2023-06-21T09:53:31.871" v="11916" actId="1076"/>
          <ac:picMkLst>
            <pc:docMk/>
            <pc:sldMk cId="120887301" sldId="767"/>
            <ac:picMk id="4" creationId="{220EFECA-1885-7804-E332-A518A24E9296}"/>
          </ac:picMkLst>
        </pc:picChg>
        <pc:picChg chg="del">
          <ac:chgData name="Luciano Silva" userId="e0c5db58798c6d43" providerId="LiveId" clId="{A2821DC9-FE8E-4495-9562-455CA37B0A8C}" dt="2023-06-21T09:51:20.048" v="11658" actId="478"/>
          <ac:picMkLst>
            <pc:docMk/>
            <pc:sldMk cId="120887301" sldId="767"/>
            <ac:picMk id="5" creationId="{065A4B82-13B1-4496-AC3A-82619C8D6504}"/>
          </ac:picMkLst>
        </pc:picChg>
      </pc:sldChg>
      <pc:sldChg chg="modSp add mod">
        <pc:chgData name="Luciano Silva" userId="e0c5db58798c6d43" providerId="LiveId" clId="{A2821DC9-FE8E-4495-9562-455CA37B0A8C}" dt="2023-06-21T17:44:39.538" v="15465" actId="20577"/>
        <pc:sldMkLst>
          <pc:docMk/>
          <pc:sldMk cId="832534630" sldId="768"/>
        </pc:sldMkLst>
        <pc:spChg chg="mod">
          <ac:chgData name="Luciano Silva" userId="e0c5db58798c6d43" providerId="LiveId" clId="{A2821DC9-FE8E-4495-9562-455CA37B0A8C}" dt="2023-06-21T17:13:27.825" v="14802" actId="20577"/>
          <ac:spMkLst>
            <pc:docMk/>
            <pc:sldMk cId="832534630" sldId="768"/>
            <ac:spMk id="3" creationId="{DA4D92D9-1F70-3BFB-A086-D1D5859347DB}"/>
          </ac:spMkLst>
        </pc:spChg>
        <pc:spChg chg="mod">
          <ac:chgData name="Luciano Silva" userId="e0c5db58798c6d43" providerId="LiveId" clId="{A2821DC9-FE8E-4495-9562-455CA37B0A8C}" dt="2023-06-21T17:44:39.538" v="15465" actId="20577"/>
          <ac:spMkLst>
            <pc:docMk/>
            <pc:sldMk cId="832534630" sldId="768"/>
            <ac:spMk id="11" creationId="{C757A88D-B646-40E5-8E3C-8C75F56FD876}"/>
          </ac:spMkLst>
        </pc:spChg>
      </pc:sldChg>
      <pc:sldChg chg="delSp modSp add mod ord">
        <pc:chgData name="Luciano Silva" userId="e0c5db58798c6d43" providerId="LiveId" clId="{A2821DC9-FE8E-4495-9562-455CA37B0A8C}" dt="2023-06-21T17:02:24.017" v="14608"/>
        <pc:sldMkLst>
          <pc:docMk/>
          <pc:sldMk cId="1353314281" sldId="769"/>
        </pc:sldMkLst>
        <pc:spChg chg="mod">
          <ac:chgData name="Luciano Silva" userId="e0c5db58798c6d43" providerId="LiveId" clId="{A2821DC9-FE8E-4495-9562-455CA37B0A8C}" dt="2023-06-21T15:30:48.605" v="13311" actId="20577"/>
          <ac:spMkLst>
            <pc:docMk/>
            <pc:sldMk cId="1353314281" sldId="769"/>
            <ac:spMk id="11" creationId="{C757A88D-B646-40E5-8E3C-8C75F56FD876}"/>
          </ac:spMkLst>
        </pc:spChg>
        <pc:picChg chg="del">
          <ac:chgData name="Luciano Silva" userId="e0c5db58798c6d43" providerId="LiveId" clId="{A2821DC9-FE8E-4495-9562-455CA37B0A8C}" dt="2023-06-21T15:30:51.898" v="13312" actId="478"/>
          <ac:picMkLst>
            <pc:docMk/>
            <pc:sldMk cId="1353314281" sldId="769"/>
            <ac:picMk id="6" creationId="{A9C49699-A315-71C8-9AE7-960113CC1869}"/>
          </ac:picMkLst>
        </pc:picChg>
        <pc:picChg chg="mod">
          <ac:chgData name="Luciano Silva" userId="e0c5db58798c6d43" providerId="LiveId" clId="{A2821DC9-FE8E-4495-9562-455CA37B0A8C}" dt="2023-06-21T15:30:57.070" v="13315" actId="14100"/>
          <ac:picMkLst>
            <pc:docMk/>
            <pc:sldMk cId="1353314281" sldId="769"/>
            <ac:picMk id="8" creationId="{C0A09DDA-438B-35FA-0D37-76FB0F05BD52}"/>
          </ac:picMkLst>
        </pc:picChg>
        <pc:picChg chg="del">
          <ac:chgData name="Luciano Silva" userId="e0c5db58798c6d43" providerId="LiveId" clId="{A2821DC9-FE8E-4495-9562-455CA37B0A8C}" dt="2023-06-21T15:30:52.493" v="13313" actId="478"/>
          <ac:picMkLst>
            <pc:docMk/>
            <pc:sldMk cId="1353314281" sldId="769"/>
            <ac:picMk id="10" creationId="{11482A2F-2F20-4732-BE24-10B2E894D4C3}"/>
          </ac:picMkLst>
        </pc:picChg>
        <pc:picChg chg="mod">
          <ac:chgData name="Luciano Silva" userId="e0c5db58798c6d43" providerId="LiveId" clId="{A2821DC9-FE8E-4495-9562-455CA37B0A8C}" dt="2023-06-21T15:31:00.758" v="13317" actId="1076"/>
          <ac:picMkLst>
            <pc:docMk/>
            <pc:sldMk cId="1353314281" sldId="769"/>
            <ac:picMk id="3074" creationId="{A9A88603-C0AE-CBA8-BF5F-9F2E63F0FD0C}"/>
          </ac:picMkLst>
        </pc:picChg>
      </pc:sldChg>
      <pc:sldChg chg="delSp modSp add mod">
        <pc:chgData name="Luciano Silva" userId="e0c5db58798c6d43" providerId="LiveId" clId="{A2821DC9-FE8E-4495-9562-455CA37B0A8C}" dt="2023-06-23T20:01:00.490" v="17585" actId="20577"/>
        <pc:sldMkLst>
          <pc:docMk/>
          <pc:sldMk cId="4290577372" sldId="770"/>
        </pc:sldMkLst>
        <pc:spChg chg="mod">
          <ac:chgData name="Luciano Silva" userId="e0c5db58798c6d43" providerId="LiveId" clId="{A2821DC9-FE8E-4495-9562-455CA37B0A8C}" dt="2023-06-21T15:39:13.617" v="13330" actId="20577"/>
          <ac:spMkLst>
            <pc:docMk/>
            <pc:sldMk cId="4290577372" sldId="770"/>
            <ac:spMk id="2" creationId="{B5922E48-2843-CF8D-2BB2-8BB16D4501C2}"/>
          </ac:spMkLst>
        </pc:spChg>
        <pc:spChg chg="mod">
          <ac:chgData name="Luciano Silva" userId="e0c5db58798c6d43" providerId="LiveId" clId="{A2821DC9-FE8E-4495-9562-455CA37B0A8C}" dt="2023-06-23T20:01:00.490" v="17585" actId="20577"/>
          <ac:spMkLst>
            <pc:docMk/>
            <pc:sldMk cId="4290577372" sldId="770"/>
            <ac:spMk id="3" creationId="{AD3A0AD7-F93B-1ECB-5C8C-35C5175D0E98}"/>
          </ac:spMkLst>
        </pc:spChg>
        <pc:picChg chg="del">
          <ac:chgData name="Luciano Silva" userId="e0c5db58798c6d43" providerId="LiveId" clId="{A2821DC9-FE8E-4495-9562-455CA37B0A8C}" dt="2023-06-21T15:39:20.042" v="13331" actId="478"/>
          <ac:picMkLst>
            <pc:docMk/>
            <pc:sldMk cId="4290577372" sldId="770"/>
            <ac:picMk id="6" creationId="{79BC8DAA-C9B0-CC18-161E-7B20139A0CA0}"/>
          </ac:picMkLst>
        </pc:picChg>
      </pc:sldChg>
      <pc:sldChg chg="modSp add mod">
        <pc:chgData name="Luciano Silva" userId="e0c5db58798c6d43" providerId="LiveId" clId="{A2821DC9-FE8E-4495-9562-455CA37B0A8C}" dt="2023-06-21T17:00:31.068" v="14550" actId="20577"/>
        <pc:sldMkLst>
          <pc:docMk/>
          <pc:sldMk cId="71933992" sldId="771"/>
        </pc:sldMkLst>
        <pc:spChg chg="mod">
          <ac:chgData name="Luciano Silva" userId="e0c5db58798c6d43" providerId="LiveId" clId="{A2821DC9-FE8E-4495-9562-455CA37B0A8C}" dt="2023-06-21T17:00:31.068" v="14550" actId="20577"/>
          <ac:spMkLst>
            <pc:docMk/>
            <pc:sldMk cId="71933992" sldId="771"/>
            <ac:spMk id="4" creationId="{71241200-A0F1-49A6-85A6-7F64779BFD17}"/>
          </ac:spMkLst>
        </pc:spChg>
      </pc:sldChg>
      <pc:sldChg chg="modSp add mod ord">
        <pc:chgData name="Luciano Silva" userId="e0c5db58798c6d43" providerId="LiveId" clId="{A2821DC9-FE8E-4495-9562-455CA37B0A8C}" dt="2023-06-21T17:02:21.315" v="14606"/>
        <pc:sldMkLst>
          <pc:docMk/>
          <pc:sldMk cId="1351223099" sldId="772"/>
        </pc:sldMkLst>
        <pc:spChg chg="mod">
          <ac:chgData name="Luciano Silva" userId="e0c5db58798c6d43" providerId="LiveId" clId="{A2821DC9-FE8E-4495-9562-455CA37B0A8C}" dt="2023-06-21T17:02:01.792" v="14591" actId="20577"/>
          <ac:spMkLst>
            <pc:docMk/>
            <pc:sldMk cId="1351223099" sldId="772"/>
            <ac:spMk id="4" creationId="{71241200-A0F1-49A6-85A6-7F64779BFD17}"/>
          </ac:spMkLst>
        </pc:spChg>
        <pc:spChg chg="mod">
          <ac:chgData name="Luciano Silva" userId="e0c5db58798c6d43" providerId="LiveId" clId="{A2821DC9-FE8E-4495-9562-455CA37B0A8C}" dt="2023-06-21T17:02:08.771" v="14600" actId="20577"/>
          <ac:spMkLst>
            <pc:docMk/>
            <pc:sldMk cId="1351223099" sldId="772"/>
            <ac:spMk id="9" creationId="{0D4D5F1C-1D0D-45D0-B12D-A10865B1805B}"/>
          </ac:spMkLst>
        </pc:spChg>
      </pc:sldChg>
      <pc:sldChg chg="modSp add mod ord">
        <pc:chgData name="Luciano Silva" userId="e0c5db58798c6d43" providerId="LiveId" clId="{A2821DC9-FE8E-4495-9562-455CA37B0A8C}" dt="2023-06-21T17:22:02.151" v="14972" actId="20577"/>
        <pc:sldMkLst>
          <pc:docMk/>
          <pc:sldMk cId="4011091851" sldId="773"/>
        </pc:sldMkLst>
        <pc:spChg chg="mod">
          <ac:chgData name="Luciano Silva" userId="e0c5db58798c6d43" providerId="LiveId" clId="{A2821DC9-FE8E-4495-9562-455CA37B0A8C}" dt="2023-06-21T17:22:02.151" v="14972" actId="20577"/>
          <ac:spMkLst>
            <pc:docMk/>
            <pc:sldMk cId="4011091851" sldId="773"/>
            <ac:spMk id="4" creationId="{71241200-A0F1-49A6-85A6-7F64779BFD17}"/>
          </ac:spMkLst>
        </pc:spChg>
        <pc:spChg chg="mod">
          <ac:chgData name="Luciano Silva" userId="e0c5db58798c6d43" providerId="LiveId" clId="{A2821DC9-FE8E-4495-9562-455CA37B0A8C}" dt="2023-06-21T17:14:42.208" v="14828" actId="20577"/>
          <ac:spMkLst>
            <pc:docMk/>
            <pc:sldMk cId="4011091851" sldId="773"/>
            <ac:spMk id="9" creationId="{0D4D5F1C-1D0D-45D0-B12D-A10865B1805B}"/>
          </ac:spMkLst>
        </pc:spChg>
      </pc:sldChg>
      <pc:sldChg chg="modSp add mod">
        <pc:chgData name="Luciano Silva" userId="e0c5db58798c6d43" providerId="LiveId" clId="{A2821DC9-FE8E-4495-9562-455CA37B0A8C}" dt="2023-06-21T17:23:05.654" v="15024" actId="20577"/>
        <pc:sldMkLst>
          <pc:docMk/>
          <pc:sldMk cId="1217130803" sldId="774"/>
        </pc:sldMkLst>
        <pc:spChg chg="mod">
          <ac:chgData name="Luciano Silva" userId="e0c5db58798c6d43" providerId="LiveId" clId="{A2821DC9-FE8E-4495-9562-455CA37B0A8C}" dt="2023-06-21T17:23:05.654" v="15024" actId="20577"/>
          <ac:spMkLst>
            <pc:docMk/>
            <pc:sldMk cId="1217130803" sldId="774"/>
            <ac:spMk id="4" creationId="{71241200-A0F1-49A6-85A6-7F64779BFD17}"/>
          </ac:spMkLst>
        </pc:spChg>
        <pc:spChg chg="mod">
          <ac:chgData name="Luciano Silva" userId="e0c5db58798c6d43" providerId="LiveId" clId="{A2821DC9-FE8E-4495-9562-455CA37B0A8C}" dt="2023-06-21T17:15:13.310" v="14863" actId="20577"/>
          <ac:spMkLst>
            <pc:docMk/>
            <pc:sldMk cId="1217130803" sldId="774"/>
            <ac:spMk id="9" creationId="{0D4D5F1C-1D0D-45D0-B12D-A10865B1805B}"/>
          </ac:spMkLst>
        </pc:spChg>
      </pc:sldChg>
      <pc:sldChg chg="modSp add mod ord">
        <pc:chgData name="Luciano Silva" userId="e0c5db58798c6d43" providerId="LiveId" clId="{A2821DC9-FE8E-4495-9562-455CA37B0A8C}" dt="2023-06-21T17:23:16.458" v="15029" actId="20577"/>
        <pc:sldMkLst>
          <pc:docMk/>
          <pc:sldMk cId="307940262" sldId="775"/>
        </pc:sldMkLst>
        <pc:spChg chg="mod">
          <ac:chgData name="Luciano Silva" userId="e0c5db58798c6d43" providerId="LiveId" clId="{A2821DC9-FE8E-4495-9562-455CA37B0A8C}" dt="2023-06-21T17:23:16.458" v="15029" actId="20577"/>
          <ac:spMkLst>
            <pc:docMk/>
            <pc:sldMk cId="307940262" sldId="775"/>
            <ac:spMk id="4" creationId="{71241200-A0F1-49A6-85A6-7F64779BFD17}"/>
          </ac:spMkLst>
        </pc:spChg>
        <pc:spChg chg="mod">
          <ac:chgData name="Luciano Silva" userId="e0c5db58798c6d43" providerId="LiveId" clId="{A2821DC9-FE8E-4495-9562-455CA37B0A8C}" dt="2023-06-21T17:15:37.145" v="14873" actId="20577"/>
          <ac:spMkLst>
            <pc:docMk/>
            <pc:sldMk cId="307940262" sldId="775"/>
            <ac:spMk id="9" creationId="{0D4D5F1C-1D0D-45D0-B12D-A10865B1805B}"/>
          </ac:spMkLst>
        </pc:spChg>
      </pc:sldChg>
      <pc:sldChg chg="modSp add mod">
        <pc:chgData name="Luciano Silva" userId="e0c5db58798c6d43" providerId="LiveId" clId="{A2821DC9-FE8E-4495-9562-455CA37B0A8C}" dt="2023-06-21T17:25:46.474" v="15142" actId="14100"/>
        <pc:sldMkLst>
          <pc:docMk/>
          <pc:sldMk cId="3428685196" sldId="776"/>
        </pc:sldMkLst>
        <pc:spChg chg="mod">
          <ac:chgData name="Luciano Silva" userId="e0c5db58798c6d43" providerId="LiveId" clId="{A2821DC9-FE8E-4495-9562-455CA37B0A8C}" dt="2023-06-21T17:23:30.414" v="15031" actId="20577"/>
          <ac:spMkLst>
            <pc:docMk/>
            <pc:sldMk cId="3428685196" sldId="776"/>
            <ac:spMk id="4" creationId="{71241200-A0F1-49A6-85A6-7F64779BFD17}"/>
          </ac:spMkLst>
        </pc:spChg>
        <pc:spChg chg="mod">
          <ac:chgData name="Luciano Silva" userId="e0c5db58798c6d43" providerId="LiveId" clId="{A2821DC9-FE8E-4495-9562-455CA37B0A8C}" dt="2023-06-21T17:25:46.474" v="15142" actId="14100"/>
          <ac:spMkLst>
            <pc:docMk/>
            <pc:sldMk cId="3428685196" sldId="776"/>
            <ac:spMk id="9" creationId="{0D4D5F1C-1D0D-45D0-B12D-A10865B1805B}"/>
          </ac:spMkLst>
        </pc:spChg>
      </pc:sldChg>
      <pc:sldChg chg="modSp add mod ord">
        <pc:chgData name="Luciano Silva" userId="e0c5db58798c6d43" providerId="LiveId" clId="{A2821DC9-FE8E-4495-9562-455CA37B0A8C}" dt="2023-06-21T17:18:46.787" v="14932" actId="20577"/>
        <pc:sldMkLst>
          <pc:docMk/>
          <pc:sldMk cId="148293001" sldId="777"/>
        </pc:sldMkLst>
        <pc:spChg chg="mod">
          <ac:chgData name="Luciano Silva" userId="e0c5db58798c6d43" providerId="LiveId" clId="{A2821DC9-FE8E-4495-9562-455CA37B0A8C}" dt="2023-06-21T17:18:31.881" v="14900" actId="20577"/>
          <ac:spMkLst>
            <pc:docMk/>
            <pc:sldMk cId="148293001" sldId="777"/>
            <ac:spMk id="4" creationId="{71241200-A0F1-49A6-85A6-7F64779BFD17}"/>
          </ac:spMkLst>
        </pc:spChg>
        <pc:spChg chg="mod">
          <ac:chgData name="Luciano Silva" userId="e0c5db58798c6d43" providerId="LiveId" clId="{A2821DC9-FE8E-4495-9562-455CA37B0A8C}" dt="2023-06-21T17:18:46.787" v="14932" actId="20577"/>
          <ac:spMkLst>
            <pc:docMk/>
            <pc:sldMk cId="148293001" sldId="777"/>
            <ac:spMk id="9" creationId="{0D4D5F1C-1D0D-45D0-B12D-A10865B1805B}"/>
          </ac:spMkLst>
        </pc:spChg>
      </pc:sldChg>
      <pc:sldChg chg="modSp add del mod">
        <pc:chgData name="Luciano Silva" userId="e0c5db58798c6d43" providerId="LiveId" clId="{A2821DC9-FE8E-4495-9562-455CA37B0A8C}" dt="2023-06-23T11:37:24.064" v="15651" actId="47"/>
        <pc:sldMkLst>
          <pc:docMk/>
          <pc:sldMk cId="4038620640" sldId="778"/>
        </pc:sldMkLst>
        <pc:spChg chg="mod">
          <ac:chgData name="Luciano Silva" userId="e0c5db58798c6d43" providerId="LiveId" clId="{A2821DC9-FE8E-4495-9562-455CA37B0A8C}" dt="2023-06-23T11:30:50.939" v="15549" actId="113"/>
          <ac:spMkLst>
            <pc:docMk/>
            <pc:sldMk cId="4038620640" sldId="778"/>
            <ac:spMk id="3" creationId="{DA4D92D9-1F70-3BFB-A086-D1D5859347DB}"/>
          </ac:spMkLst>
        </pc:spChg>
        <pc:spChg chg="mod">
          <ac:chgData name="Luciano Silva" userId="e0c5db58798c6d43" providerId="LiveId" clId="{A2821DC9-FE8E-4495-9562-455CA37B0A8C}" dt="2023-06-23T11:29:47.690" v="15531" actId="20577"/>
          <ac:spMkLst>
            <pc:docMk/>
            <pc:sldMk cId="4038620640" sldId="778"/>
            <ac:spMk id="11" creationId="{C757A88D-B646-40E5-8E3C-8C75F56FD876}"/>
          </ac:spMkLst>
        </pc:spChg>
      </pc:sldChg>
      <pc:sldChg chg="modSp add mod">
        <pc:chgData name="Luciano Silva" userId="e0c5db58798c6d43" providerId="LiveId" clId="{A2821DC9-FE8E-4495-9562-455CA37B0A8C}" dt="2023-06-23T11:34:42.778" v="15599" actId="404"/>
        <pc:sldMkLst>
          <pc:docMk/>
          <pc:sldMk cId="3556240181" sldId="779"/>
        </pc:sldMkLst>
        <pc:spChg chg="mod">
          <ac:chgData name="Luciano Silva" userId="e0c5db58798c6d43" providerId="LiveId" clId="{A2821DC9-FE8E-4495-9562-455CA37B0A8C}" dt="2023-06-23T11:34:42.778" v="15599" actId="404"/>
          <ac:spMkLst>
            <pc:docMk/>
            <pc:sldMk cId="3556240181" sldId="779"/>
            <ac:spMk id="3" creationId="{DA4D92D9-1F70-3BFB-A086-D1D5859347DB}"/>
          </ac:spMkLst>
        </pc:spChg>
      </pc:sldChg>
      <pc:sldChg chg="modSp add mod">
        <pc:chgData name="Luciano Silva" userId="e0c5db58798c6d43" providerId="LiveId" clId="{A2821DC9-FE8E-4495-9562-455CA37B0A8C}" dt="2023-06-23T11:34:35.379" v="15598" actId="404"/>
        <pc:sldMkLst>
          <pc:docMk/>
          <pc:sldMk cId="190355078" sldId="780"/>
        </pc:sldMkLst>
        <pc:spChg chg="mod">
          <ac:chgData name="Luciano Silva" userId="e0c5db58798c6d43" providerId="LiveId" clId="{A2821DC9-FE8E-4495-9562-455CA37B0A8C}" dt="2023-06-23T11:34:35.379" v="15598" actId="404"/>
          <ac:spMkLst>
            <pc:docMk/>
            <pc:sldMk cId="190355078" sldId="780"/>
            <ac:spMk id="3" creationId="{DA4D92D9-1F70-3BFB-A086-D1D5859347DB}"/>
          </ac:spMkLst>
        </pc:spChg>
      </pc:sldChg>
      <pc:sldChg chg="modSp add mod">
        <pc:chgData name="Luciano Silva" userId="e0c5db58798c6d43" providerId="LiveId" clId="{A2821DC9-FE8E-4495-9562-455CA37B0A8C}" dt="2023-06-23T11:36:07.555" v="15650" actId="6549"/>
        <pc:sldMkLst>
          <pc:docMk/>
          <pc:sldMk cId="1802109306" sldId="781"/>
        </pc:sldMkLst>
        <pc:spChg chg="mod">
          <ac:chgData name="Luciano Silva" userId="e0c5db58798c6d43" providerId="LiveId" clId="{A2821DC9-FE8E-4495-9562-455CA37B0A8C}" dt="2023-06-23T11:36:07.555" v="15650" actId="6549"/>
          <ac:spMkLst>
            <pc:docMk/>
            <pc:sldMk cId="1802109306" sldId="781"/>
            <ac:spMk id="3" creationId="{DA4D92D9-1F70-3BFB-A086-D1D5859347DB}"/>
          </ac:spMkLst>
        </pc:spChg>
      </pc:sldChg>
      <pc:sldChg chg="modSp add mod addCm delCm modCm">
        <pc:chgData name="Luciano Silva" userId="e0c5db58798c6d43" providerId="LiveId" clId="{A2821DC9-FE8E-4495-9562-455CA37B0A8C}" dt="2023-06-23T18:42:51.247" v="17342" actId="404"/>
        <pc:sldMkLst>
          <pc:docMk/>
          <pc:sldMk cId="911862299" sldId="782"/>
        </pc:sldMkLst>
        <pc:spChg chg="mod">
          <ac:chgData name="Luciano Silva" userId="e0c5db58798c6d43" providerId="LiveId" clId="{A2821DC9-FE8E-4495-9562-455CA37B0A8C}" dt="2023-06-23T18:42:51.247" v="17342" actId="404"/>
          <ac:spMkLst>
            <pc:docMk/>
            <pc:sldMk cId="911862299" sldId="782"/>
            <ac:spMk id="3" creationId="{DA4D92D9-1F70-3BFB-A086-D1D5859347DB}"/>
          </ac:spMkLst>
        </pc:spChg>
        <pc:spChg chg="mod">
          <ac:chgData name="Luciano Silva" userId="e0c5db58798c6d43" providerId="LiveId" clId="{A2821DC9-FE8E-4495-9562-455CA37B0A8C}" dt="2023-06-23T17:49:33.343" v="17022" actId="20577"/>
          <ac:spMkLst>
            <pc:docMk/>
            <pc:sldMk cId="911862299" sldId="782"/>
            <ac:spMk id="11" creationId="{C757A88D-B646-40E5-8E3C-8C75F56FD876}"/>
          </ac:spMkLst>
        </pc:spChg>
      </pc:sldChg>
      <pc:sldChg chg="modSp add mod">
        <pc:chgData name="Luciano Silva" userId="e0c5db58798c6d43" providerId="LiveId" clId="{A2821DC9-FE8E-4495-9562-455CA37B0A8C}" dt="2023-06-26T11:19:45.372" v="18690" actId="404"/>
        <pc:sldMkLst>
          <pc:docMk/>
          <pc:sldMk cId="2629145939" sldId="783"/>
        </pc:sldMkLst>
        <pc:spChg chg="mod">
          <ac:chgData name="Luciano Silva" userId="e0c5db58798c6d43" providerId="LiveId" clId="{A2821DC9-FE8E-4495-9562-455CA37B0A8C}" dt="2023-06-23T18:08:52.910" v="17292" actId="20577"/>
          <ac:spMkLst>
            <pc:docMk/>
            <pc:sldMk cId="2629145939" sldId="783"/>
            <ac:spMk id="3" creationId="{DA4D92D9-1F70-3BFB-A086-D1D5859347DB}"/>
          </ac:spMkLst>
        </pc:spChg>
        <pc:spChg chg="mod">
          <ac:chgData name="Luciano Silva" userId="e0c5db58798c6d43" providerId="LiveId" clId="{A2821DC9-FE8E-4495-9562-455CA37B0A8C}" dt="2023-06-26T11:19:45.372" v="18690" actId="404"/>
          <ac:spMkLst>
            <pc:docMk/>
            <pc:sldMk cId="2629145939" sldId="783"/>
            <ac:spMk id="11" creationId="{C757A88D-B646-40E5-8E3C-8C75F56FD876}"/>
          </ac:spMkLst>
        </pc:spChg>
      </pc:sldChg>
      <pc:sldChg chg="modSp add mod">
        <pc:chgData name="Luciano Silva" userId="e0c5db58798c6d43" providerId="LiveId" clId="{A2821DC9-FE8E-4495-9562-455CA37B0A8C}" dt="2023-06-23T18:46:15.850" v="17366" actId="20577"/>
        <pc:sldMkLst>
          <pc:docMk/>
          <pc:sldMk cId="3203430595" sldId="784"/>
        </pc:sldMkLst>
        <pc:spChg chg="mod">
          <ac:chgData name="Luciano Silva" userId="e0c5db58798c6d43" providerId="LiveId" clId="{A2821DC9-FE8E-4495-9562-455CA37B0A8C}" dt="2023-06-23T18:46:15.850" v="17366" actId="20577"/>
          <ac:spMkLst>
            <pc:docMk/>
            <pc:sldMk cId="3203430595" sldId="784"/>
            <ac:spMk id="3" creationId="{DA4D92D9-1F70-3BFB-A086-D1D5859347DB}"/>
          </ac:spMkLst>
        </pc:spChg>
      </pc:sldChg>
      <pc:sldChg chg="modSp add mod">
        <pc:chgData name="Luciano Silva" userId="e0c5db58798c6d43" providerId="LiveId" clId="{A2821DC9-FE8E-4495-9562-455CA37B0A8C}" dt="2023-06-23T18:45:29.103" v="17359" actId="404"/>
        <pc:sldMkLst>
          <pc:docMk/>
          <pc:sldMk cId="2074265184" sldId="785"/>
        </pc:sldMkLst>
        <pc:spChg chg="mod">
          <ac:chgData name="Luciano Silva" userId="e0c5db58798c6d43" providerId="LiveId" clId="{A2821DC9-FE8E-4495-9562-455CA37B0A8C}" dt="2023-06-23T18:45:29.103" v="17359" actId="404"/>
          <ac:spMkLst>
            <pc:docMk/>
            <pc:sldMk cId="2074265184" sldId="785"/>
            <ac:spMk id="3" creationId="{DA4D92D9-1F70-3BFB-A086-D1D5859347DB}"/>
          </ac:spMkLst>
        </pc:spChg>
      </pc:sldChg>
      <pc:sldChg chg="addSp delSp modSp add mod">
        <pc:chgData name="Luciano Silva" userId="e0c5db58798c6d43" providerId="LiveId" clId="{A2821DC9-FE8E-4495-9562-455CA37B0A8C}" dt="2023-06-23T19:38:31.689" v="17584" actId="1076"/>
        <pc:sldMkLst>
          <pc:docMk/>
          <pc:sldMk cId="3249845713" sldId="786"/>
        </pc:sldMkLst>
        <pc:picChg chg="del">
          <ac:chgData name="Luciano Silva" userId="e0c5db58798c6d43" providerId="LiveId" clId="{A2821DC9-FE8E-4495-9562-455CA37B0A8C}" dt="2023-06-23T19:37:42.004" v="17577" actId="478"/>
          <ac:picMkLst>
            <pc:docMk/>
            <pc:sldMk cId="3249845713" sldId="786"/>
            <ac:picMk id="3" creationId="{1C32F80D-4D0F-5CF5-894B-F158A67258EE}"/>
          </ac:picMkLst>
        </pc:picChg>
        <pc:picChg chg="add mod">
          <ac:chgData name="Luciano Silva" userId="e0c5db58798c6d43" providerId="LiveId" clId="{A2821DC9-FE8E-4495-9562-455CA37B0A8C}" dt="2023-06-23T19:38:31.689" v="17584" actId="1076"/>
          <ac:picMkLst>
            <pc:docMk/>
            <pc:sldMk cId="3249845713" sldId="786"/>
            <ac:picMk id="4" creationId="{2A14CC71-6B52-0AA2-BC6A-16F5AFE480E9}"/>
          </ac:picMkLst>
        </pc:picChg>
        <pc:picChg chg="del">
          <ac:chgData name="Luciano Silva" userId="e0c5db58798c6d43" providerId="LiveId" clId="{A2821DC9-FE8E-4495-9562-455CA37B0A8C}" dt="2023-06-23T19:37:42.004" v="17577" actId="478"/>
          <ac:picMkLst>
            <pc:docMk/>
            <pc:sldMk cId="3249845713" sldId="786"/>
            <ac:picMk id="5" creationId="{77CABAE2-11C5-F319-65A3-DC09CD12CF1D}"/>
          </ac:picMkLst>
        </pc:picChg>
        <pc:picChg chg="del">
          <ac:chgData name="Luciano Silva" userId="e0c5db58798c6d43" providerId="LiveId" clId="{A2821DC9-FE8E-4495-9562-455CA37B0A8C}" dt="2023-06-23T19:37:42.004" v="17577" actId="478"/>
          <ac:picMkLst>
            <pc:docMk/>
            <pc:sldMk cId="3249845713" sldId="786"/>
            <ac:picMk id="6" creationId="{A9C49699-A315-71C8-9AE7-960113CC1869}"/>
          </ac:picMkLst>
        </pc:picChg>
        <pc:picChg chg="del">
          <ac:chgData name="Luciano Silva" userId="e0c5db58798c6d43" providerId="LiveId" clId="{A2821DC9-FE8E-4495-9562-455CA37B0A8C}" dt="2023-06-23T19:37:42.004" v="17577" actId="478"/>
          <ac:picMkLst>
            <pc:docMk/>
            <pc:sldMk cId="3249845713" sldId="786"/>
            <ac:picMk id="8" creationId="{6C7CFCCD-04A6-F97E-1E5D-59676D0E1B67}"/>
          </ac:picMkLst>
        </pc:picChg>
        <pc:picChg chg="del">
          <ac:chgData name="Luciano Silva" userId="e0c5db58798c6d43" providerId="LiveId" clId="{A2821DC9-FE8E-4495-9562-455CA37B0A8C}" dt="2023-06-23T19:37:42.004" v="17577" actId="478"/>
          <ac:picMkLst>
            <pc:docMk/>
            <pc:sldMk cId="3249845713" sldId="786"/>
            <ac:picMk id="10" creationId="{11482A2F-2F20-4732-BE24-10B2E894D4C3}"/>
          </ac:picMkLst>
        </pc:picChg>
        <pc:picChg chg="del">
          <ac:chgData name="Luciano Silva" userId="e0c5db58798c6d43" providerId="LiveId" clId="{A2821DC9-FE8E-4495-9562-455CA37B0A8C}" dt="2023-06-23T19:37:42.004" v="17577" actId="478"/>
          <ac:picMkLst>
            <pc:docMk/>
            <pc:sldMk cId="3249845713" sldId="786"/>
            <ac:picMk id="13" creationId="{200A563B-E59B-19E5-9780-2E0452A4BAEE}"/>
          </ac:picMkLst>
        </pc:picChg>
      </pc:sldChg>
      <pc:sldChg chg="add del">
        <pc:chgData name="Luciano Silva" userId="e0c5db58798c6d43" providerId="LiveId" clId="{A2821DC9-FE8E-4495-9562-455CA37B0A8C}" dt="2023-06-23T19:37:45.492" v="17579"/>
        <pc:sldMkLst>
          <pc:docMk/>
          <pc:sldMk cId="308980597" sldId="787"/>
        </pc:sldMkLst>
      </pc:sldChg>
      <pc:sldChg chg="add">
        <pc:chgData name="Luciano Silva" userId="e0c5db58798c6d43" providerId="LiveId" clId="{A2821DC9-FE8E-4495-9562-455CA37B0A8C}" dt="2023-06-23T20:06:21.338" v="17586"/>
        <pc:sldMkLst>
          <pc:docMk/>
          <pc:sldMk cId="1077699306" sldId="787"/>
        </pc:sldMkLst>
      </pc:sldChg>
      <pc:sldChg chg="addSp delSp modSp add mod">
        <pc:chgData name="Luciano Silva" userId="e0c5db58798c6d43" providerId="LiveId" clId="{A2821DC9-FE8E-4495-9562-455CA37B0A8C}" dt="2023-06-26T11:10:18.043" v="18631" actId="1076"/>
        <pc:sldMkLst>
          <pc:docMk/>
          <pc:sldMk cId="3916408994" sldId="788"/>
        </pc:sldMkLst>
        <pc:picChg chg="add mod">
          <ac:chgData name="Luciano Silva" userId="e0c5db58798c6d43" providerId="LiveId" clId="{A2821DC9-FE8E-4495-9562-455CA37B0A8C}" dt="2023-06-26T11:10:18.043" v="18631" actId="1076"/>
          <ac:picMkLst>
            <pc:docMk/>
            <pc:sldMk cId="3916408994" sldId="788"/>
            <ac:picMk id="4" creationId="{8B3F0828-8C26-303D-16F1-3972DAA1A4C2}"/>
          </ac:picMkLst>
        </pc:picChg>
        <pc:picChg chg="del">
          <ac:chgData name="Luciano Silva" userId="e0c5db58798c6d43" providerId="LiveId" clId="{A2821DC9-FE8E-4495-9562-455CA37B0A8C}" dt="2023-06-26T11:09:59.874" v="18629" actId="478"/>
          <ac:picMkLst>
            <pc:docMk/>
            <pc:sldMk cId="3916408994" sldId="788"/>
            <ac:picMk id="6" creationId="{22B35530-7D6F-25CF-D7A0-2708BBB4FBE0}"/>
          </ac:picMkLst>
        </pc:picChg>
      </pc:sldChg>
      <pc:sldChg chg="modSp add mod">
        <pc:chgData name="Luciano Silva" userId="e0c5db58798c6d43" providerId="LiveId" clId="{A2821DC9-FE8E-4495-9562-455CA37B0A8C}" dt="2023-06-26T12:26:50.458" v="19348" actId="20577"/>
        <pc:sldMkLst>
          <pc:docMk/>
          <pc:sldMk cId="2564136120" sldId="789"/>
        </pc:sldMkLst>
        <pc:spChg chg="mod">
          <ac:chgData name="Luciano Silva" userId="e0c5db58798c6d43" providerId="LiveId" clId="{A2821DC9-FE8E-4495-9562-455CA37B0A8C}" dt="2023-06-26T12:26:50.458" v="19348" actId="20577"/>
          <ac:spMkLst>
            <pc:docMk/>
            <pc:sldMk cId="2564136120" sldId="789"/>
            <ac:spMk id="2" creationId="{B5922E48-2843-CF8D-2BB2-8BB16D4501C2}"/>
          </ac:spMkLst>
        </pc:spChg>
        <pc:spChg chg="mod">
          <ac:chgData name="Luciano Silva" userId="e0c5db58798c6d43" providerId="LiveId" clId="{A2821DC9-FE8E-4495-9562-455CA37B0A8C}" dt="2023-06-26T12:24:58.234" v="19271" actId="21"/>
          <ac:spMkLst>
            <pc:docMk/>
            <pc:sldMk cId="2564136120" sldId="789"/>
            <ac:spMk id="3" creationId="{AD3A0AD7-F93B-1ECB-5C8C-35C5175D0E98}"/>
          </ac:spMkLst>
        </pc:spChg>
      </pc:sldChg>
      <pc:sldChg chg="modSp add mod">
        <pc:chgData name="Luciano Silva" userId="e0c5db58798c6d43" providerId="LiveId" clId="{A2821DC9-FE8E-4495-9562-455CA37B0A8C}" dt="2023-06-26T12:25:36.134" v="19274" actId="21"/>
        <pc:sldMkLst>
          <pc:docMk/>
          <pc:sldMk cId="1170642300" sldId="790"/>
        </pc:sldMkLst>
        <pc:spChg chg="mod">
          <ac:chgData name="Luciano Silva" userId="e0c5db58798c6d43" providerId="LiveId" clId="{A2821DC9-FE8E-4495-9562-455CA37B0A8C}" dt="2023-06-26T12:25:36.134" v="19274" actId="21"/>
          <ac:spMkLst>
            <pc:docMk/>
            <pc:sldMk cId="1170642300" sldId="790"/>
            <ac:spMk id="3" creationId="{AD3A0AD7-F93B-1ECB-5C8C-35C5175D0E98}"/>
          </ac:spMkLst>
        </pc:spChg>
      </pc:sldChg>
      <pc:sldChg chg="modSp add del mod">
        <pc:chgData name="Luciano Silva" userId="e0c5db58798c6d43" providerId="LiveId" clId="{A2821DC9-FE8E-4495-9562-455CA37B0A8C}" dt="2023-06-26T12:24:23.985" v="19265" actId="2890"/>
        <pc:sldMkLst>
          <pc:docMk/>
          <pc:sldMk cId="1391507407" sldId="790"/>
        </pc:sldMkLst>
        <pc:spChg chg="mod">
          <ac:chgData name="Luciano Silva" userId="e0c5db58798c6d43" providerId="LiveId" clId="{A2821DC9-FE8E-4495-9562-455CA37B0A8C}" dt="2023-06-26T12:24:23.476" v="19264"/>
          <ac:spMkLst>
            <pc:docMk/>
            <pc:sldMk cId="1391507407" sldId="790"/>
            <ac:spMk id="3" creationId="{AD3A0AD7-F93B-1ECB-5C8C-35C5175D0E98}"/>
          </ac:spMkLst>
        </pc:spChg>
      </pc:sldChg>
      <pc:sldChg chg="modSp add mod">
        <pc:chgData name="Luciano Silva" userId="e0c5db58798c6d43" providerId="LiveId" clId="{A2821DC9-FE8E-4495-9562-455CA37B0A8C}" dt="2023-06-26T12:25:49.423" v="19276"/>
        <pc:sldMkLst>
          <pc:docMk/>
          <pc:sldMk cId="2834919100" sldId="791"/>
        </pc:sldMkLst>
        <pc:spChg chg="mod">
          <ac:chgData name="Luciano Silva" userId="e0c5db58798c6d43" providerId="LiveId" clId="{A2821DC9-FE8E-4495-9562-455CA37B0A8C}" dt="2023-06-26T12:25:49.423" v="19276"/>
          <ac:spMkLst>
            <pc:docMk/>
            <pc:sldMk cId="2834919100" sldId="791"/>
            <ac:spMk id="3" creationId="{AD3A0AD7-F93B-1ECB-5C8C-35C5175D0E98}"/>
          </ac:spMkLst>
        </pc:spChg>
      </pc:sldChg>
      <pc:sldMasterChg chg="delSldLayout">
        <pc:chgData name="Luciano Silva" userId="e0c5db58798c6d43" providerId="LiveId" clId="{A2821DC9-FE8E-4495-9562-455CA37B0A8C}" dt="2023-06-20T21:00:35.896" v="8653" actId="47"/>
        <pc:sldMasterMkLst>
          <pc:docMk/>
          <pc:sldMasterMk cId="3410541141" sldId="2147483986"/>
        </pc:sldMasterMkLst>
        <pc:sldLayoutChg chg="del">
          <pc:chgData name="Luciano Silva" userId="e0c5db58798c6d43" providerId="LiveId" clId="{A2821DC9-FE8E-4495-9562-455CA37B0A8C}" dt="2023-06-20T21:00:35.896" v="8653" actId="47"/>
          <pc:sldLayoutMkLst>
            <pc:docMk/>
            <pc:sldMasterMk cId="3410541141" sldId="2147483986"/>
            <pc:sldLayoutMk cId="2294767179" sldId="2147484044"/>
          </pc:sldLayoutMkLst>
        </pc:sldLayoutChg>
      </pc:sldMasterChg>
    </pc:docChg>
  </pc:docChgLst>
  <pc:docChgLst>
    <pc:chgData name="Thiago Aguiar Lima" userId="S::talima2@latam.stefanini.com::65cc0a1e-6f20-4bc2-b36c-732992fb604b" providerId="AD" clId="Web-{67BAAE24-A3A3-013B-5836-ACB065D5D18A}"/>
    <pc:docChg chg="mod">
      <pc:chgData name="Thiago Aguiar Lima" userId="S::talima2@latam.stefanini.com::65cc0a1e-6f20-4bc2-b36c-732992fb604b" providerId="AD" clId="Web-{67BAAE24-A3A3-013B-5836-ACB065D5D18A}" dt="2023-05-24T14:57:44.901" v="0" actId="33475"/>
      <pc:docMkLst>
        <pc:docMk/>
      </pc:docMkLst>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B4A9245-33F5-4C14-A794-2F6822BB9A3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A9AC5B1-179D-4F0F-B052-9C09BA0894C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A65B09C-602A-43ED-9E24-EC275DFECBD9}" type="datetimeFigureOut">
              <a:rPr lang="en-US" smtClean="0"/>
              <a:t>6/29/2023</a:t>
            </a:fld>
            <a:endParaRPr lang="en-US"/>
          </a:p>
        </p:txBody>
      </p:sp>
      <p:sp>
        <p:nvSpPr>
          <p:cNvPr id="4" name="Footer Placeholder 3">
            <a:extLst>
              <a:ext uri="{FF2B5EF4-FFF2-40B4-BE49-F238E27FC236}">
                <a16:creationId xmlns:a16="http://schemas.microsoft.com/office/drawing/2014/main" id="{BA3C0288-7661-49DD-8C06-154FD1DDB65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7ACE36C-BB6D-4A4E-AC59-DAC69CDD04B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AA87CCC-1535-489C-A91A-D1109133E3FD}" type="slidenum">
              <a:rPr lang="en-US" smtClean="0"/>
              <a:t>‹nº›</a:t>
            </a:fld>
            <a:endParaRPr lang="en-US"/>
          </a:p>
        </p:txBody>
      </p:sp>
    </p:spTree>
    <p:extLst>
      <p:ext uri="{BB962C8B-B14F-4D97-AF65-F5344CB8AC3E}">
        <p14:creationId xmlns:p14="http://schemas.microsoft.com/office/powerpoint/2010/main" val="25650176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582353-1632-F94C-9136-0601219E3262}" type="datetimeFigureOut">
              <a:rPr lang="en-US" smtClean="0"/>
              <a:t>6/29/2023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2F1C0A-F507-7840-9F22-9964DBA96CF9}" type="slidenum">
              <a:rPr lang="en-US" smtClean="0"/>
              <a:t>‹nº›</a:t>
            </a:fld>
            <a:endParaRPr lang="en-US"/>
          </a:p>
        </p:txBody>
      </p:sp>
    </p:spTree>
    <p:extLst>
      <p:ext uri="{BB962C8B-B14F-4D97-AF65-F5344CB8AC3E}">
        <p14:creationId xmlns:p14="http://schemas.microsoft.com/office/powerpoint/2010/main" val="3008737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resposta, escrever testes unitários. Ai nos leva a outra pergunta. Quantos testes unitários são necessários para cobrir a rotina?</a:t>
            </a:r>
          </a:p>
          <a:p>
            <a:r>
              <a:rPr lang="pt-BR" dirty="0"/>
              <a:t>3 testes </a:t>
            </a:r>
            <a:r>
              <a:rPr lang="pt-BR" dirty="0">
                <a:sym typeface="Wingdings" panose="05000000000000000000" pitchFamily="2" charset="2"/>
              </a:rPr>
              <a:t> caminho feliz, </a:t>
            </a:r>
            <a:r>
              <a:rPr lang="pt-BR" dirty="0" err="1">
                <a:sym typeface="Wingdings" panose="05000000000000000000" pitchFamily="2" charset="2"/>
              </a:rPr>
              <a:t>valorB</a:t>
            </a:r>
            <a:r>
              <a:rPr lang="pt-BR" dirty="0">
                <a:sym typeface="Wingdings" panose="05000000000000000000" pitchFamily="2" charset="2"/>
              </a:rPr>
              <a:t> zero, </a:t>
            </a:r>
            <a:r>
              <a:rPr lang="pt-BR" dirty="0" err="1">
                <a:sym typeface="Wingdings" panose="05000000000000000000" pitchFamily="2" charset="2"/>
              </a:rPr>
              <a:t>valorA</a:t>
            </a:r>
            <a:r>
              <a:rPr lang="pt-BR" dirty="0">
                <a:sym typeface="Wingdings" panose="05000000000000000000" pitchFamily="2" charset="2"/>
              </a:rPr>
              <a:t> e </a:t>
            </a:r>
            <a:r>
              <a:rPr lang="pt-BR" dirty="0" err="1">
                <a:sym typeface="Wingdings" panose="05000000000000000000" pitchFamily="2" charset="2"/>
              </a:rPr>
              <a:t>valorB</a:t>
            </a:r>
            <a:r>
              <a:rPr lang="pt-BR" dirty="0">
                <a:sym typeface="Wingdings" panose="05000000000000000000" pitchFamily="2" charset="2"/>
              </a:rPr>
              <a:t> &lt; 1000  retorna “VALORES INVÁLIDOS”</a:t>
            </a:r>
            <a:endParaRPr lang="pt-BR" dirty="0"/>
          </a:p>
        </p:txBody>
      </p:sp>
      <p:sp>
        <p:nvSpPr>
          <p:cNvPr id="4" name="Espaço Reservado para Número de Slide 3"/>
          <p:cNvSpPr>
            <a:spLocks noGrp="1"/>
          </p:cNvSpPr>
          <p:nvPr>
            <p:ph type="sldNum" sz="quarter" idx="5"/>
          </p:nvPr>
        </p:nvSpPr>
        <p:spPr/>
        <p:txBody>
          <a:bodyPr/>
          <a:lstStyle/>
          <a:p>
            <a:fld id="{312F1C0A-F507-7840-9F22-9964DBA96CF9}" type="slidenum">
              <a:rPr lang="en-US" smtClean="0"/>
              <a:t>13</a:t>
            </a:fld>
            <a:endParaRPr lang="en-US"/>
          </a:p>
        </p:txBody>
      </p:sp>
    </p:spTree>
    <p:extLst>
      <p:ext uri="{BB962C8B-B14F-4D97-AF65-F5344CB8AC3E}">
        <p14:creationId xmlns:p14="http://schemas.microsoft.com/office/powerpoint/2010/main" val="8018759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Consiste em cobrir todas as variações das regras de negócio</a:t>
            </a:r>
            <a:br>
              <a:rPr lang="pt-BR" dirty="0"/>
            </a:br>
            <a:r>
              <a:rPr lang="pt-BR" dirty="0"/>
              <a:t>Como o </a:t>
            </a:r>
            <a:r>
              <a:rPr lang="pt-BR" dirty="0" err="1"/>
              <a:t>sonarQube</a:t>
            </a:r>
            <a:r>
              <a:rPr lang="pt-BR" dirty="0"/>
              <a:t> detecta que foi testado qualquer linha que seja executada dentro de um teste de software, pode ser que passe pela linha e não valide – gerando assim o falso positivo.</a:t>
            </a:r>
          </a:p>
          <a:p>
            <a:endParaRPr lang="pt-BR" dirty="0"/>
          </a:p>
        </p:txBody>
      </p:sp>
      <p:sp>
        <p:nvSpPr>
          <p:cNvPr id="4" name="Espaço Reservado para Número de Slide 3"/>
          <p:cNvSpPr>
            <a:spLocks noGrp="1"/>
          </p:cNvSpPr>
          <p:nvPr>
            <p:ph type="sldNum" sz="quarter" idx="5"/>
          </p:nvPr>
        </p:nvSpPr>
        <p:spPr/>
        <p:txBody>
          <a:bodyPr/>
          <a:lstStyle/>
          <a:p>
            <a:fld id="{312F1C0A-F507-7840-9F22-9964DBA96CF9}" type="slidenum">
              <a:rPr lang="en-US" smtClean="0"/>
              <a:t>31</a:t>
            </a:fld>
            <a:endParaRPr lang="en-US"/>
          </a:p>
        </p:txBody>
      </p:sp>
    </p:spTree>
    <p:extLst>
      <p:ext uri="{BB962C8B-B14F-4D97-AF65-F5344CB8AC3E}">
        <p14:creationId xmlns:p14="http://schemas.microsoft.com/office/powerpoint/2010/main" val="40798191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Agora, tem de ficar de olho para que esse % não suba. Tem de verificar a cada código novo.</a:t>
            </a:r>
          </a:p>
        </p:txBody>
      </p:sp>
      <p:sp>
        <p:nvSpPr>
          <p:cNvPr id="4" name="Espaço Reservado para Número de Slide 3"/>
          <p:cNvSpPr>
            <a:spLocks noGrp="1"/>
          </p:cNvSpPr>
          <p:nvPr>
            <p:ph type="sldNum" sz="quarter" idx="5"/>
          </p:nvPr>
        </p:nvSpPr>
        <p:spPr/>
        <p:txBody>
          <a:bodyPr/>
          <a:lstStyle/>
          <a:p>
            <a:fld id="{312F1C0A-F507-7840-9F22-9964DBA96CF9}" type="slidenum">
              <a:rPr lang="en-US" smtClean="0"/>
              <a:t>34</a:t>
            </a:fld>
            <a:endParaRPr lang="en-US"/>
          </a:p>
        </p:txBody>
      </p:sp>
    </p:spTree>
    <p:extLst>
      <p:ext uri="{BB962C8B-B14F-4D97-AF65-F5344CB8AC3E}">
        <p14:creationId xmlns:p14="http://schemas.microsoft.com/office/powerpoint/2010/main" val="1704076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u="sng" dirty="0"/>
          </a:p>
        </p:txBody>
      </p:sp>
      <p:sp>
        <p:nvSpPr>
          <p:cNvPr id="4" name="Espaço Reservado para Número de Slide 3"/>
          <p:cNvSpPr>
            <a:spLocks noGrp="1"/>
          </p:cNvSpPr>
          <p:nvPr>
            <p:ph type="sldNum" sz="quarter" idx="5"/>
          </p:nvPr>
        </p:nvSpPr>
        <p:spPr/>
        <p:txBody>
          <a:bodyPr/>
          <a:lstStyle/>
          <a:p>
            <a:fld id="{312F1C0A-F507-7840-9F22-9964DBA96CF9}" type="slidenum">
              <a:rPr lang="en-US" smtClean="0"/>
              <a:t>67</a:t>
            </a:fld>
            <a:endParaRPr lang="en-US"/>
          </a:p>
        </p:txBody>
      </p:sp>
    </p:spTree>
    <p:extLst>
      <p:ext uri="{BB962C8B-B14F-4D97-AF65-F5344CB8AC3E}">
        <p14:creationId xmlns:p14="http://schemas.microsoft.com/office/powerpoint/2010/main" val="35213299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u="none" dirty="0"/>
          </a:p>
        </p:txBody>
      </p:sp>
      <p:sp>
        <p:nvSpPr>
          <p:cNvPr id="4" name="Espaço Reservado para Número de Slide 3"/>
          <p:cNvSpPr>
            <a:spLocks noGrp="1"/>
          </p:cNvSpPr>
          <p:nvPr>
            <p:ph type="sldNum" sz="quarter" idx="5"/>
          </p:nvPr>
        </p:nvSpPr>
        <p:spPr/>
        <p:txBody>
          <a:bodyPr/>
          <a:lstStyle/>
          <a:p>
            <a:fld id="{312F1C0A-F507-7840-9F22-9964DBA96CF9}" type="slidenum">
              <a:rPr lang="en-US" smtClean="0"/>
              <a:t>78</a:t>
            </a:fld>
            <a:endParaRPr lang="en-US"/>
          </a:p>
        </p:txBody>
      </p:sp>
    </p:spTree>
    <p:extLst>
      <p:ext uri="{BB962C8B-B14F-4D97-AF65-F5344CB8AC3E}">
        <p14:creationId xmlns:p14="http://schemas.microsoft.com/office/powerpoint/2010/main" val="34202146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u="sng" dirty="0"/>
          </a:p>
        </p:txBody>
      </p:sp>
      <p:sp>
        <p:nvSpPr>
          <p:cNvPr id="4" name="Espaço Reservado para Número de Slide 3"/>
          <p:cNvSpPr>
            <a:spLocks noGrp="1"/>
          </p:cNvSpPr>
          <p:nvPr>
            <p:ph type="sldNum" sz="quarter" idx="5"/>
          </p:nvPr>
        </p:nvSpPr>
        <p:spPr/>
        <p:txBody>
          <a:bodyPr/>
          <a:lstStyle/>
          <a:p>
            <a:fld id="{312F1C0A-F507-7840-9F22-9964DBA96CF9}" type="slidenum">
              <a:rPr lang="en-US" smtClean="0"/>
              <a:t>83</a:t>
            </a:fld>
            <a:endParaRPr lang="en-US"/>
          </a:p>
        </p:txBody>
      </p:sp>
    </p:spTree>
    <p:extLst>
      <p:ext uri="{BB962C8B-B14F-4D97-AF65-F5344CB8AC3E}">
        <p14:creationId xmlns:p14="http://schemas.microsoft.com/office/powerpoint/2010/main" val="10560601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Após a escrita dos testes a gente já pegou alguns bugs que não seriam detectados pelo teste normal. A própria esteira acusou que estava iria dar bug em produção, evitou passar pro </a:t>
            </a:r>
            <a:r>
              <a:rPr lang="pt-BR" dirty="0" err="1"/>
              <a:t>tester</a:t>
            </a:r>
            <a:r>
              <a:rPr lang="pt-BR" dirty="0"/>
              <a:t>, evitou chegar até o gestor e evitou, o mais importante, chegar ao nosso cliente final. Esse ganho é intangível.</a:t>
            </a:r>
          </a:p>
        </p:txBody>
      </p:sp>
      <p:sp>
        <p:nvSpPr>
          <p:cNvPr id="4" name="Espaço Reservado para Número de Slide 3"/>
          <p:cNvSpPr>
            <a:spLocks noGrp="1"/>
          </p:cNvSpPr>
          <p:nvPr>
            <p:ph type="sldNum" sz="quarter" idx="5"/>
          </p:nvPr>
        </p:nvSpPr>
        <p:spPr/>
        <p:txBody>
          <a:bodyPr/>
          <a:lstStyle/>
          <a:p>
            <a:fld id="{312F1C0A-F507-7840-9F22-9964DBA96CF9}" type="slidenum">
              <a:rPr lang="en-US" smtClean="0"/>
              <a:t>14</a:t>
            </a:fld>
            <a:endParaRPr lang="en-US"/>
          </a:p>
        </p:txBody>
      </p:sp>
    </p:spTree>
    <p:extLst>
      <p:ext uri="{BB962C8B-B14F-4D97-AF65-F5344CB8AC3E}">
        <p14:creationId xmlns:p14="http://schemas.microsoft.com/office/powerpoint/2010/main" val="41786613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12F1C0A-F507-7840-9F22-9964DBA96CF9}" type="slidenum">
              <a:rPr lang="en-US" smtClean="0"/>
              <a:t>16</a:t>
            </a:fld>
            <a:endParaRPr lang="en-US"/>
          </a:p>
        </p:txBody>
      </p:sp>
    </p:spTree>
    <p:extLst>
      <p:ext uri="{BB962C8B-B14F-4D97-AF65-F5344CB8AC3E}">
        <p14:creationId xmlns:p14="http://schemas.microsoft.com/office/powerpoint/2010/main" val="1866199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escolha do tipo de testes está diretamente relacionado a maturidade da equipe. Normalmente, se faz inicialmente testes unitários, buscando atingir o % acordado de cobertura. Após isso normalmente começa-se a escrever os testes de integração, que demoram mais tempo na execução, consomem mais recursos na hora do </a:t>
            </a:r>
            <a:r>
              <a:rPr lang="pt-BR" dirty="0" err="1"/>
              <a:t>deploy</a:t>
            </a:r>
            <a:r>
              <a:rPr lang="pt-BR" dirty="0"/>
              <a:t>. E por fim, quando a empresa já está bem madura nessa questão começa-se a implementar os testes de UI.</a:t>
            </a:r>
          </a:p>
        </p:txBody>
      </p:sp>
      <p:sp>
        <p:nvSpPr>
          <p:cNvPr id="4" name="Espaço Reservado para Número de Slide 3"/>
          <p:cNvSpPr>
            <a:spLocks noGrp="1"/>
          </p:cNvSpPr>
          <p:nvPr>
            <p:ph type="sldNum" sz="quarter" idx="5"/>
          </p:nvPr>
        </p:nvSpPr>
        <p:spPr/>
        <p:txBody>
          <a:bodyPr/>
          <a:lstStyle/>
          <a:p>
            <a:fld id="{312F1C0A-F507-7840-9F22-9964DBA96CF9}" type="slidenum">
              <a:rPr lang="en-US" smtClean="0"/>
              <a:t>18</a:t>
            </a:fld>
            <a:endParaRPr lang="en-US"/>
          </a:p>
        </p:txBody>
      </p:sp>
    </p:spTree>
    <p:extLst>
      <p:ext uri="{BB962C8B-B14F-4D97-AF65-F5344CB8AC3E}">
        <p14:creationId xmlns:p14="http://schemas.microsoft.com/office/powerpoint/2010/main" val="2072406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12F1C0A-F507-7840-9F22-9964DBA96CF9}" type="slidenum">
              <a:rPr lang="en-US" smtClean="0"/>
              <a:t>19</a:t>
            </a:fld>
            <a:endParaRPr lang="en-US"/>
          </a:p>
        </p:txBody>
      </p:sp>
    </p:spTree>
    <p:extLst>
      <p:ext uri="{BB962C8B-B14F-4D97-AF65-F5344CB8AC3E}">
        <p14:creationId xmlns:p14="http://schemas.microsoft.com/office/powerpoint/2010/main" val="1843854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12F1C0A-F507-7840-9F22-9964DBA96CF9}" type="slidenum">
              <a:rPr lang="en-US" smtClean="0"/>
              <a:t>27</a:t>
            </a:fld>
            <a:endParaRPr lang="en-US"/>
          </a:p>
        </p:txBody>
      </p:sp>
    </p:spTree>
    <p:extLst>
      <p:ext uri="{BB962C8B-B14F-4D97-AF65-F5344CB8AC3E}">
        <p14:creationId xmlns:p14="http://schemas.microsoft.com/office/powerpoint/2010/main" val="17561087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12F1C0A-F507-7840-9F22-9964DBA96CF9}" type="slidenum">
              <a:rPr lang="en-US" smtClean="0"/>
              <a:t>28</a:t>
            </a:fld>
            <a:endParaRPr lang="en-US"/>
          </a:p>
        </p:txBody>
      </p:sp>
    </p:spTree>
    <p:extLst>
      <p:ext uri="{BB962C8B-B14F-4D97-AF65-F5344CB8AC3E}">
        <p14:creationId xmlns:p14="http://schemas.microsoft.com/office/powerpoint/2010/main" val="1337577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12F1C0A-F507-7840-9F22-9964DBA96CF9}" type="slidenum">
              <a:rPr lang="en-US" smtClean="0"/>
              <a:t>29</a:t>
            </a:fld>
            <a:endParaRPr lang="en-US"/>
          </a:p>
        </p:txBody>
      </p:sp>
    </p:spTree>
    <p:extLst>
      <p:ext uri="{BB962C8B-B14F-4D97-AF65-F5344CB8AC3E}">
        <p14:creationId xmlns:p14="http://schemas.microsoft.com/office/powerpoint/2010/main" val="3792211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312F1C0A-F507-7840-9F22-9964DBA96CF9}" type="slidenum">
              <a:rPr lang="en-US" smtClean="0"/>
              <a:t>30</a:t>
            </a:fld>
            <a:endParaRPr lang="en-US"/>
          </a:p>
        </p:txBody>
      </p:sp>
    </p:spTree>
    <p:extLst>
      <p:ext uri="{BB962C8B-B14F-4D97-AF65-F5344CB8AC3E}">
        <p14:creationId xmlns:p14="http://schemas.microsoft.com/office/powerpoint/2010/main" val="3442991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_whit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4286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pic>
        <p:nvPicPr>
          <p:cNvPr id="5" name="Picture 4" descr="Two people looking at a computer screen&#10;&#10;Description automatically generated with medium confidence">
            <a:extLst>
              <a:ext uri="{FF2B5EF4-FFF2-40B4-BE49-F238E27FC236}">
                <a16:creationId xmlns:a16="http://schemas.microsoft.com/office/drawing/2014/main" id="{9D1B4ECF-F148-4F37-9708-E1C4A1FA0117}"/>
              </a:ext>
            </a:extLst>
          </p:cNvPr>
          <p:cNvPicPr>
            <a:picLocks noChangeAspect="1"/>
          </p:cNvPicPr>
          <p:nvPr userDrawn="1"/>
        </p:nvPicPr>
        <p:blipFill>
          <a:blip r:embed="rId2"/>
          <a:stretch>
            <a:fillRect/>
          </a:stretch>
        </p:blipFill>
        <p:spPr>
          <a:xfrm>
            <a:off x="0" y="-4"/>
            <a:ext cx="4898139" cy="6858000"/>
          </a:xfrm>
          <a:prstGeom prst="rect">
            <a:avLst/>
          </a:prstGeom>
        </p:spPr>
      </p:pic>
      <p:sp>
        <p:nvSpPr>
          <p:cNvPr id="7" name="Subtitle 2">
            <a:extLst>
              <a:ext uri="{FF2B5EF4-FFF2-40B4-BE49-F238E27FC236}">
                <a16:creationId xmlns:a16="http://schemas.microsoft.com/office/drawing/2014/main" id="{4F9437AB-0066-DC43-899A-2BE62282A4A5}"/>
              </a:ext>
            </a:extLst>
          </p:cNvPr>
          <p:cNvSpPr>
            <a:spLocks noGrp="1"/>
          </p:cNvSpPr>
          <p:nvPr>
            <p:ph type="subTitle" idx="1" hasCustomPrompt="1"/>
          </p:nvPr>
        </p:nvSpPr>
        <p:spPr>
          <a:xfrm>
            <a:off x="5357099" y="1054995"/>
            <a:ext cx="6079168" cy="5345804"/>
          </a:xfrm>
          <a:prstGeom prst="rect">
            <a:avLst/>
          </a:prstGeom>
        </p:spPr>
        <p:txBody>
          <a:bodyPr/>
          <a:lstStyle>
            <a:lvl1pPr marL="0" indent="0" algn="l">
              <a:buNone/>
              <a:defRPr sz="1600" b="0" i="0">
                <a:solidFill>
                  <a:schemeClr val="bg2">
                    <a:lumMod val="50000"/>
                  </a:schemeClr>
                </a:solidFill>
                <a:latin typeface="Arial" panose="020B0604020202020204" pitchFamily="34" charset="0"/>
                <a:cs typeface="Arial" panose="020B0604020202020204" pitchFamily="34" charset="0"/>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5" indent="0" algn="ctr">
              <a:buNone/>
              <a:defRPr sz="1600"/>
            </a:lvl9pPr>
          </a:lstStyle>
          <a:p>
            <a:r>
              <a:rPr lang="en-US"/>
              <a:t>Click to add text</a:t>
            </a:r>
          </a:p>
        </p:txBody>
      </p:sp>
      <p:sp>
        <p:nvSpPr>
          <p:cNvPr id="8" name="Title 1">
            <a:extLst>
              <a:ext uri="{FF2B5EF4-FFF2-40B4-BE49-F238E27FC236}">
                <a16:creationId xmlns:a16="http://schemas.microsoft.com/office/drawing/2014/main" id="{46D735EF-67FF-4749-A402-13A6763071A1}"/>
              </a:ext>
            </a:extLst>
          </p:cNvPr>
          <p:cNvSpPr>
            <a:spLocks noGrp="1"/>
          </p:cNvSpPr>
          <p:nvPr>
            <p:ph type="title"/>
          </p:nvPr>
        </p:nvSpPr>
        <p:spPr>
          <a:xfrm>
            <a:off x="5357099" y="263526"/>
            <a:ext cx="6079168" cy="701674"/>
          </a:xfrm>
          <a:prstGeom prst="rect">
            <a:avLst/>
          </a:prstGeom>
        </p:spPr>
        <p:txBody>
          <a:bodyPr/>
          <a:lstStyle>
            <a:lvl1pPr>
              <a:defRPr sz="2800" b="0" i="1">
                <a:solidFill>
                  <a:srgbClr val="0B2052"/>
                </a:solidFill>
                <a:latin typeface="Arial" panose="020B0604020202020204" pitchFamily="34" charset="0"/>
                <a:cs typeface="Arial" panose="020B0604020202020204" pitchFamily="34" charset="0"/>
              </a:defRPr>
            </a:lvl1pPr>
          </a:lstStyle>
          <a:p>
            <a:r>
              <a:rPr lang="en-US"/>
              <a:t>Click to edit Master title style</a:t>
            </a:r>
          </a:p>
        </p:txBody>
      </p:sp>
      <p:grpSp>
        <p:nvGrpSpPr>
          <p:cNvPr id="10" name="Group 9">
            <a:extLst>
              <a:ext uri="{FF2B5EF4-FFF2-40B4-BE49-F238E27FC236}">
                <a16:creationId xmlns:a16="http://schemas.microsoft.com/office/drawing/2014/main" id="{FE2D76E3-9D78-4FE6-920F-AC43EB7CE6C6}"/>
              </a:ext>
            </a:extLst>
          </p:cNvPr>
          <p:cNvGrpSpPr/>
          <p:nvPr userDrawn="1"/>
        </p:nvGrpSpPr>
        <p:grpSpPr>
          <a:xfrm>
            <a:off x="11602695" y="-3"/>
            <a:ext cx="424361" cy="443667"/>
            <a:chOff x="11602695" y="-3"/>
            <a:chExt cx="424361" cy="443667"/>
          </a:xfrm>
        </p:grpSpPr>
        <p:sp>
          <p:nvSpPr>
            <p:cNvPr id="11" name="Rectangle: Top Corners Rounded 10">
              <a:extLst>
                <a:ext uri="{FF2B5EF4-FFF2-40B4-BE49-F238E27FC236}">
                  <a16:creationId xmlns:a16="http://schemas.microsoft.com/office/drawing/2014/main" id="{FE6B56AA-13F6-4F3A-B75F-62C5FD8A29F9}"/>
                </a:ext>
              </a:extLst>
            </p:cNvPr>
            <p:cNvSpPr/>
            <p:nvPr userDrawn="1"/>
          </p:nvSpPr>
          <p:spPr>
            <a:xfrm rot="10800000">
              <a:off x="11602695" y="-3"/>
              <a:ext cx="424361" cy="443667"/>
            </a:xfrm>
            <a:prstGeom prst="round2SameRect">
              <a:avLst>
                <a:gd name="adj1" fmla="val 50000"/>
                <a:gd name="adj2" fmla="val 0"/>
              </a:avLst>
            </a:prstGeom>
            <a:gradFill flip="none" rotWithShape="1">
              <a:gsLst>
                <a:gs pos="0">
                  <a:srgbClr val="FC3D55"/>
                </a:gs>
                <a:gs pos="100000">
                  <a:srgbClr val="FF692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2" name="Picture 11">
              <a:extLst>
                <a:ext uri="{FF2B5EF4-FFF2-40B4-BE49-F238E27FC236}">
                  <a16:creationId xmlns:a16="http://schemas.microsoft.com/office/drawing/2014/main" id="{2214051A-DD56-4557-963A-7CCBC78376DD}"/>
                </a:ext>
              </a:extLst>
            </p:cNvPr>
            <p:cNvPicPr>
              <a:picLocks noChangeAspect="1"/>
            </p:cNvPicPr>
            <p:nvPr userDrawn="1"/>
          </p:nvPicPr>
          <p:blipFill>
            <a:blip r:embed="rId3"/>
            <a:stretch>
              <a:fillRect/>
            </a:stretch>
          </p:blipFill>
          <p:spPr>
            <a:xfrm>
              <a:off x="11690350" y="49901"/>
              <a:ext cx="249054" cy="287968"/>
            </a:xfrm>
            <a:prstGeom prst="rect">
              <a:avLst/>
            </a:prstGeom>
          </p:spPr>
        </p:pic>
      </p:grpSp>
      <p:cxnSp>
        <p:nvCxnSpPr>
          <p:cNvPr id="15" name="Straight Connector 14">
            <a:extLst>
              <a:ext uri="{FF2B5EF4-FFF2-40B4-BE49-F238E27FC236}">
                <a16:creationId xmlns:a16="http://schemas.microsoft.com/office/drawing/2014/main" id="{33DB7B5C-1551-40A3-AD8E-D70F1F47DBBB}"/>
              </a:ext>
            </a:extLst>
          </p:cNvPr>
          <p:cNvCxnSpPr/>
          <p:nvPr userDrawn="1"/>
        </p:nvCxnSpPr>
        <p:spPr>
          <a:xfrm flipH="1">
            <a:off x="6348549" y="6634299"/>
            <a:ext cx="5843451" cy="0"/>
          </a:xfrm>
          <a:prstGeom prst="line">
            <a:avLst/>
          </a:prstGeom>
          <a:ln>
            <a:gradFill flip="none" rotWithShape="1">
              <a:gsLst>
                <a:gs pos="0">
                  <a:srgbClr val="FF692C">
                    <a:alpha val="0"/>
                  </a:srgbClr>
                </a:gs>
                <a:gs pos="42000">
                  <a:srgbClr val="FF692C"/>
                </a:gs>
                <a:gs pos="100000">
                  <a:srgbClr val="FC3D55"/>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AD53E110-9EDF-462C-9044-25D7BA6E6AAB}"/>
              </a:ext>
            </a:extLst>
          </p:cNvPr>
          <p:cNvSpPr/>
          <p:nvPr userDrawn="1"/>
        </p:nvSpPr>
        <p:spPr>
          <a:xfrm rot="16200000">
            <a:off x="-3211251" y="3208711"/>
            <a:ext cx="6858003" cy="440574"/>
          </a:xfrm>
          <a:prstGeom prst="rect">
            <a:avLst/>
          </a:prstGeom>
          <a:gradFill flip="none" rotWithShape="1">
            <a:gsLst>
              <a:gs pos="0">
                <a:srgbClr val="FC3D55"/>
              </a:gs>
              <a:gs pos="100000">
                <a:srgbClr val="FF692C">
                  <a:alpha val="8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5791399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CEA75C7-A9A8-3644-A392-28B5DC07C460}"/>
              </a:ext>
            </a:extLst>
          </p:cNvPr>
          <p:cNvSpPr/>
          <p:nvPr userDrawn="1"/>
        </p:nvSpPr>
        <p:spPr>
          <a:xfrm flipV="1">
            <a:off x="0" y="-5"/>
            <a:ext cx="12192000" cy="6870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E9E7CAFE-9D74-40AA-A03E-07F90431D217}"/>
              </a:ext>
            </a:extLst>
          </p:cNvPr>
          <p:cNvPicPr>
            <a:picLocks noChangeAspect="1"/>
          </p:cNvPicPr>
          <p:nvPr userDrawn="1"/>
        </p:nvPicPr>
        <p:blipFill>
          <a:blip r:embed="rId2"/>
          <a:stretch>
            <a:fillRect/>
          </a:stretch>
        </p:blipFill>
        <p:spPr>
          <a:xfrm>
            <a:off x="-1" y="0"/>
            <a:ext cx="3973041" cy="6858000"/>
          </a:xfrm>
          <a:prstGeom prst="rect">
            <a:avLst/>
          </a:prstGeom>
        </p:spPr>
      </p:pic>
      <p:sp>
        <p:nvSpPr>
          <p:cNvPr id="16" name="Rectangle: Top Corners Rounded 15">
            <a:extLst>
              <a:ext uri="{FF2B5EF4-FFF2-40B4-BE49-F238E27FC236}">
                <a16:creationId xmlns:a16="http://schemas.microsoft.com/office/drawing/2014/main" id="{B3966DED-6F86-42A8-BD1F-482518ACBACB}"/>
              </a:ext>
            </a:extLst>
          </p:cNvPr>
          <p:cNvSpPr/>
          <p:nvPr userDrawn="1"/>
        </p:nvSpPr>
        <p:spPr>
          <a:xfrm rot="16200000">
            <a:off x="6345190" y="-444301"/>
            <a:ext cx="1403392" cy="10290229"/>
          </a:xfrm>
          <a:prstGeom prst="round2SameRect">
            <a:avLst>
              <a:gd name="adj1" fmla="val 50000"/>
              <a:gd name="adj2" fmla="val 0"/>
            </a:avLst>
          </a:prstGeom>
          <a:gradFill flip="none" rotWithShape="1">
            <a:gsLst>
              <a:gs pos="0">
                <a:srgbClr val="461EA5"/>
              </a:gs>
              <a:gs pos="100000">
                <a:srgbClr val="00AFDF">
                  <a:alpha val="78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3" name="Group 2">
            <a:extLst>
              <a:ext uri="{FF2B5EF4-FFF2-40B4-BE49-F238E27FC236}">
                <a16:creationId xmlns:a16="http://schemas.microsoft.com/office/drawing/2014/main" id="{9D6DBEF9-0945-47E1-A2EB-BBEA543A6E6D}"/>
              </a:ext>
            </a:extLst>
          </p:cNvPr>
          <p:cNvGrpSpPr/>
          <p:nvPr userDrawn="1"/>
        </p:nvGrpSpPr>
        <p:grpSpPr>
          <a:xfrm>
            <a:off x="11602695" y="-3"/>
            <a:ext cx="424361" cy="443667"/>
            <a:chOff x="11602695" y="-3"/>
            <a:chExt cx="424361" cy="443667"/>
          </a:xfrm>
        </p:grpSpPr>
        <p:sp>
          <p:nvSpPr>
            <p:cNvPr id="21" name="Rectangle: Top Corners Rounded 20">
              <a:extLst>
                <a:ext uri="{FF2B5EF4-FFF2-40B4-BE49-F238E27FC236}">
                  <a16:creationId xmlns:a16="http://schemas.microsoft.com/office/drawing/2014/main" id="{625BFB89-0F26-4F46-8875-F9C7C9B91ADE}"/>
                </a:ext>
              </a:extLst>
            </p:cNvPr>
            <p:cNvSpPr/>
            <p:nvPr userDrawn="1"/>
          </p:nvSpPr>
          <p:spPr>
            <a:xfrm rot="10800000">
              <a:off x="11602695" y="-3"/>
              <a:ext cx="424361" cy="443667"/>
            </a:xfrm>
            <a:prstGeom prst="round2SameRect">
              <a:avLst>
                <a:gd name="adj1" fmla="val 50000"/>
                <a:gd name="adj2" fmla="val 0"/>
              </a:avLst>
            </a:prstGeom>
            <a:gradFill flip="none" rotWithShape="1">
              <a:gsLst>
                <a:gs pos="0">
                  <a:srgbClr val="461EA5"/>
                </a:gs>
                <a:gs pos="100000">
                  <a:srgbClr val="00AFDF">
                    <a:alpha val="78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2" name="Picture 21">
              <a:extLst>
                <a:ext uri="{FF2B5EF4-FFF2-40B4-BE49-F238E27FC236}">
                  <a16:creationId xmlns:a16="http://schemas.microsoft.com/office/drawing/2014/main" id="{F1AF9448-519B-4462-976C-0C1CC306B860}"/>
                </a:ext>
              </a:extLst>
            </p:cNvPr>
            <p:cNvPicPr>
              <a:picLocks noChangeAspect="1"/>
            </p:cNvPicPr>
            <p:nvPr userDrawn="1"/>
          </p:nvPicPr>
          <p:blipFill>
            <a:blip r:embed="rId3"/>
            <a:stretch>
              <a:fillRect/>
            </a:stretch>
          </p:blipFill>
          <p:spPr>
            <a:xfrm>
              <a:off x="11690350" y="49901"/>
              <a:ext cx="249054" cy="287968"/>
            </a:xfrm>
            <a:prstGeom prst="rect">
              <a:avLst/>
            </a:prstGeom>
          </p:spPr>
        </p:pic>
      </p:grpSp>
      <p:cxnSp>
        <p:nvCxnSpPr>
          <p:cNvPr id="23" name="Straight Connector 22">
            <a:extLst>
              <a:ext uri="{FF2B5EF4-FFF2-40B4-BE49-F238E27FC236}">
                <a16:creationId xmlns:a16="http://schemas.microsoft.com/office/drawing/2014/main" id="{F3456DD5-D4BC-407D-BAAF-290E0D4AEEF0}"/>
              </a:ext>
            </a:extLst>
          </p:cNvPr>
          <p:cNvCxnSpPr/>
          <p:nvPr userDrawn="1"/>
        </p:nvCxnSpPr>
        <p:spPr>
          <a:xfrm flipH="1">
            <a:off x="6348549" y="6634299"/>
            <a:ext cx="5843451" cy="0"/>
          </a:xfrm>
          <a:prstGeom prst="line">
            <a:avLst/>
          </a:prstGeom>
          <a:ln>
            <a:gradFill flip="none" rotWithShape="1">
              <a:gsLst>
                <a:gs pos="0">
                  <a:srgbClr val="00AFDF">
                    <a:alpha val="0"/>
                  </a:srgbClr>
                </a:gs>
                <a:gs pos="42000">
                  <a:srgbClr val="00AFDF"/>
                </a:gs>
                <a:gs pos="100000">
                  <a:srgbClr val="461EA5"/>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B9FE59D-93CA-4498-8B6F-86F69253DE48}"/>
              </a:ext>
            </a:extLst>
          </p:cNvPr>
          <p:cNvSpPr>
            <a:spLocks noGrp="1"/>
          </p:cNvSpPr>
          <p:nvPr userDrawn="1">
            <p:ph type="body" sz="quarter" idx="10" hasCustomPrompt="1"/>
          </p:nvPr>
        </p:nvSpPr>
        <p:spPr>
          <a:xfrm>
            <a:off x="4101271" y="4417444"/>
            <a:ext cx="7029373" cy="566738"/>
          </a:xfrm>
          <a:prstGeom prst="rect">
            <a:avLst/>
          </a:prstGeom>
        </p:spPr>
        <p:txBody>
          <a:bodyPr/>
          <a:lstStyle>
            <a:lvl1pPr marL="0" indent="0">
              <a:buFontTx/>
              <a:buNone/>
              <a:defRPr sz="3600" b="0">
                <a:solidFill>
                  <a:schemeClr val="bg1"/>
                </a:solidFill>
                <a:latin typeface="Arial" panose="020B0604020202020204" pitchFamily="34" charset="0"/>
                <a:cs typeface="Arial" panose="020B0604020202020204" pitchFamily="34" charset="0"/>
              </a:defRPr>
            </a:lvl1pPr>
          </a:lstStyle>
          <a:p>
            <a:pPr lvl="0"/>
            <a:r>
              <a:rPr lang="en-US"/>
              <a:t>Click to add title</a:t>
            </a:r>
          </a:p>
        </p:txBody>
      </p:sp>
      <p:sp>
        <p:nvSpPr>
          <p:cNvPr id="28" name="Text Placeholder 27">
            <a:extLst>
              <a:ext uri="{FF2B5EF4-FFF2-40B4-BE49-F238E27FC236}">
                <a16:creationId xmlns:a16="http://schemas.microsoft.com/office/drawing/2014/main" id="{6FFE24A2-4163-4F78-9C81-4961BB8084C7}"/>
              </a:ext>
            </a:extLst>
          </p:cNvPr>
          <p:cNvSpPr>
            <a:spLocks noGrp="1"/>
          </p:cNvSpPr>
          <p:nvPr userDrawn="1">
            <p:ph type="body" sz="quarter" idx="11" hasCustomPrompt="1"/>
          </p:nvPr>
        </p:nvSpPr>
        <p:spPr>
          <a:xfrm>
            <a:off x="4101270" y="5461001"/>
            <a:ext cx="7029373" cy="408940"/>
          </a:xfrm>
          <a:prstGeom prst="rect">
            <a:avLst/>
          </a:prstGeom>
        </p:spPr>
        <p:txBody>
          <a:bodyPr/>
          <a:lstStyle>
            <a:lvl1pPr marL="0" indent="0">
              <a:buFontTx/>
              <a:buNone/>
              <a:defRPr sz="2200">
                <a:solidFill>
                  <a:srgbClr val="666666"/>
                </a:solidFill>
                <a:latin typeface="Arial" panose="020B0604020202020204" pitchFamily="34" charset="0"/>
                <a:cs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3213610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4F9437AB-0066-DC43-899A-2BE62282A4A5}"/>
              </a:ext>
            </a:extLst>
          </p:cNvPr>
          <p:cNvSpPr>
            <a:spLocks noGrp="1"/>
          </p:cNvSpPr>
          <p:nvPr>
            <p:ph type="subTitle" idx="1" hasCustomPrompt="1"/>
          </p:nvPr>
        </p:nvSpPr>
        <p:spPr>
          <a:xfrm>
            <a:off x="546099" y="1054995"/>
            <a:ext cx="10993096" cy="5345804"/>
          </a:xfrm>
          <a:prstGeom prst="rect">
            <a:avLst/>
          </a:prstGeom>
        </p:spPr>
        <p:txBody>
          <a:bodyPr/>
          <a:lstStyle>
            <a:lvl1pPr marL="0" indent="0" algn="l">
              <a:buNone/>
              <a:defRPr sz="1600" b="0" i="0">
                <a:solidFill>
                  <a:schemeClr val="bg2">
                    <a:lumMod val="50000"/>
                  </a:schemeClr>
                </a:solidFill>
                <a:latin typeface="Arial" panose="020B0604020202020204" pitchFamily="34" charset="0"/>
                <a:cs typeface="Arial" panose="020B0604020202020204" pitchFamily="34" charset="0"/>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5" indent="0" algn="ctr">
              <a:buNone/>
              <a:defRPr sz="1600"/>
            </a:lvl9pPr>
          </a:lstStyle>
          <a:p>
            <a:r>
              <a:rPr lang="en-US"/>
              <a:t>Click to add text</a:t>
            </a:r>
          </a:p>
        </p:txBody>
      </p:sp>
      <p:sp>
        <p:nvSpPr>
          <p:cNvPr id="8" name="Title 1">
            <a:extLst>
              <a:ext uri="{FF2B5EF4-FFF2-40B4-BE49-F238E27FC236}">
                <a16:creationId xmlns:a16="http://schemas.microsoft.com/office/drawing/2014/main" id="{46D735EF-67FF-4749-A402-13A6763071A1}"/>
              </a:ext>
            </a:extLst>
          </p:cNvPr>
          <p:cNvSpPr>
            <a:spLocks noGrp="1"/>
          </p:cNvSpPr>
          <p:nvPr>
            <p:ph type="title"/>
          </p:nvPr>
        </p:nvSpPr>
        <p:spPr>
          <a:xfrm>
            <a:off x="546099" y="263526"/>
            <a:ext cx="10993096" cy="701674"/>
          </a:xfrm>
          <a:prstGeom prst="rect">
            <a:avLst/>
          </a:prstGeom>
        </p:spPr>
        <p:txBody>
          <a:bodyPr/>
          <a:lstStyle>
            <a:lvl1pPr>
              <a:defRPr sz="2800" b="0" i="1">
                <a:solidFill>
                  <a:srgbClr val="0B2052"/>
                </a:solidFill>
                <a:latin typeface="Arial" panose="020B0604020202020204" pitchFamily="34" charset="0"/>
                <a:cs typeface="Arial" panose="020B0604020202020204" pitchFamily="34" charset="0"/>
              </a:defRPr>
            </a:lvl1pPr>
          </a:lstStyle>
          <a:p>
            <a:r>
              <a:rPr lang="en-US"/>
              <a:t>Click to edit Master title style</a:t>
            </a:r>
          </a:p>
        </p:txBody>
      </p:sp>
      <p:grpSp>
        <p:nvGrpSpPr>
          <p:cNvPr id="10" name="Group 9">
            <a:extLst>
              <a:ext uri="{FF2B5EF4-FFF2-40B4-BE49-F238E27FC236}">
                <a16:creationId xmlns:a16="http://schemas.microsoft.com/office/drawing/2014/main" id="{E4266437-53DE-4E90-ABCD-F37562F20419}"/>
              </a:ext>
            </a:extLst>
          </p:cNvPr>
          <p:cNvGrpSpPr/>
          <p:nvPr userDrawn="1"/>
        </p:nvGrpSpPr>
        <p:grpSpPr>
          <a:xfrm>
            <a:off x="11602695" y="-3"/>
            <a:ext cx="424361" cy="443667"/>
            <a:chOff x="11602695" y="-3"/>
            <a:chExt cx="424361" cy="443667"/>
          </a:xfrm>
        </p:grpSpPr>
        <p:sp>
          <p:nvSpPr>
            <p:cNvPr id="11" name="Rectangle: Top Corners Rounded 10">
              <a:extLst>
                <a:ext uri="{FF2B5EF4-FFF2-40B4-BE49-F238E27FC236}">
                  <a16:creationId xmlns:a16="http://schemas.microsoft.com/office/drawing/2014/main" id="{C2A8B827-BAEF-47D6-8419-74F9F4B83E23}"/>
                </a:ext>
              </a:extLst>
            </p:cNvPr>
            <p:cNvSpPr/>
            <p:nvPr userDrawn="1"/>
          </p:nvSpPr>
          <p:spPr>
            <a:xfrm rot="10800000">
              <a:off x="11602695" y="-3"/>
              <a:ext cx="424361" cy="443667"/>
            </a:xfrm>
            <a:prstGeom prst="round2SameRect">
              <a:avLst>
                <a:gd name="adj1" fmla="val 50000"/>
                <a:gd name="adj2" fmla="val 0"/>
              </a:avLst>
            </a:prstGeom>
            <a:gradFill flip="none" rotWithShape="1">
              <a:gsLst>
                <a:gs pos="0">
                  <a:srgbClr val="461EA5"/>
                </a:gs>
                <a:gs pos="100000">
                  <a:srgbClr val="00AFDF">
                    <a:alpha val="78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2" name="Picture 11">
              <a:extLst>
                <a:ext uri="{FF2B5EF4-FFF2-40B4-BE49-F238E27FC236}">
                  <a16:creationId xmlns:a16="http://schemas.microsoft.com/office/drawing/2014/main" id="{EC1596D9-0222-4251-9850-507E7E4DBD0C}"/>
                </a:ext>
              </a:extLst>
            </p:cNvPr>
            <p:cNvPicPr>
              <a:picLocks noChangeAspect="1"/>
            </p:cNvPicPr>
            <p:nvPr userDrawn="1"/>
          </p:nvPicPr>
          <p:blipFill>
            <a:blip r:embed="rId2"/>
            <a:stretch>
              <a:fillRect/>
            </a:stretch>
          </p:blipFill>
          <p:spPr>
            <a:xfrm>
              <a:off x="11690350" y="49901"/>
              <a:ext cx="249054" cy="287968"/>
            </a:xfrm>
            <a:prstGeom prst="rect">
              <a:avLst/>
            </a:prstGeom>
          </p:spPr>
        </p:pic>
      </p:grpSp>
      <p:cxnSp>
        <p:nvCxnSpPr>
          <p:cNvPr id="15" name="Straight Connector 14">
            <a:extLst>
              <a:ext uri="{FF2B5EF4-FFF2-40B4-BE49-F238E27FC236}">
                <a16:creationId xmlns:a16="http://schemas.microsoft.com/office/drawing/2014/main" id="{F7836797-1BCE-424F-964D-8739D0776A41}"/>
              </a:ext>
            </a:extLst>
          </p:cNvPr>
          <p:cNvCxnSpPr/>
          <p:nvPr userDrawn="1"/>
        </p:nvCxnSpPr>
        <p:spPr>
          <a:xfrm flipH="1">
            <a:off x="6348549" y="6634299"/>
            <a:ext cx="5843451" cy="0"/>
          </a:xfrm>
          <a:prstGeom prst="line">
            <a:avLst/>
          </a:prstGeom>
          <a:ln>
            <a:gradFill flip="none" rotWithShape="1">
              <a:gsLst>
                <a:gs pos="0">
                  <a:srgbClr val="00AFDF">
                    <a:alpha val="0"/>
                  </a:srgbClr>
                </a:gs>
                <a:gs pos="42000">
                  <a:srgbClr val="00AFDF"/>
                </a:gs>
                <a:gs pos="100000">
                  <a:srgbClr val="461EA5"/>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1615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pic>
        <p:nvPicPr>
          <p:cNvPr id="5" name="Picture 4" descr="A picture containing person, indoor&#10;&#10;Description automatically generated">
            <a:extLst>
              <a:ext uri="{FF2B5EF4-FFF2-40B4-BE49-F238E27FC236}">
                <a16:creationId xmlns:a16="http://schemas.microsoft.com/office/drawing/2014/main" id="{3405A6E6-54C3-4943-AF36-8E3BAE372D80}"/>
              </a:ext>
            </a:extLst>
          </p:cNvPr>
          <p:cNvPicPr>
            <a:picLocks noChangeAspect="1"/>
          </p:cNvPicPr>
          <p:nvPr userDrawn="1"/>
        </p:nvPicPr>
        <p:blipFill>
          <a:blip r:embed="rId2"/>
          <a:stretch>
            <a:fillRect/>
          </a:stretch>
        </p:blipFill>
        <p:spPr>
          <a:xfrm>
            <a:off x="0" y="-4"/>
            <a:ext cx="4898139" cy="6858000"/>
          </a:xfrm>
          <a:prstGeom prst="rect">
            <a:avLst/>
          </a:prstGeom>
        </p:spPr>
      </p:pic>
      <p:sp>
        <p:nvSpPr>
          <p:cNvPr id="7" name="Subtitle 2">
            <a:extLst>
              <a:ext uri="{FF2B5EF4-FFF2-40B4-BE49-F238E27FC236}">
                <a16:creationId xmlns:a16="http://schemas.microsoft.com/office/drawing/2014/main" id="{4F9437AB-0066-DC43-899A-2BE62282A4A5}"/>
              </a:ext>
            </a:extLst>
          </p:cNvPr>
          <p:cNvSpPr>
            <a:spLocks noGrp="1"/>
          </p:cNvSpPr>
          <p:nvPr>
            <p:ph type="subTitle" idx="1" hasCustomPrompt="1"/>
          </p:nvPr>
        </p:nvSpPr>
        <p:spPr>
          <a:xfrm>
            <a:off x="5357099" y="1054995"/>
            <a:ext cx="6079168" cy="5345804"/>
          </a:xfrm>
          <a:prstGeom prst="rect">
            <a:avLst/>
          </a:prstGeom>
        </p:spPr>
        <p:txBody>
          <a:bodyPr/>
          <a:lstStyle>
            <a:lvl1pPr marL="0" indent="0" algn="l">
              <a:buNone/>
              <a:defRPr sz="1600" b="0" i="0">
                <a:solidFill>
                  <a:schemeClr val="bg2">
                    <a:lumMod val="50000"/>
                  </a:schemeClr>
                </a:solidFill>
                <a:latin typeface="Arial" panose="020B0604020202020204" pitchFamily="34" charset="0"/>
                <a:cs typeface="Arial" panose="020B0604020202020204" pitchFamily="34" charset="0"/>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5" indent="0" algn="ctr">
              <a:buNone/>
              <a:defRPr sz="1600"/>
            </a:lvl9pPr>
          </a:lstStyle>
          <a:p>
            <a:r>
              <a:rPr lang="en-US"/>
              <a:t>Click to add text</a:t>
            </a:r>
          </a:p>
        </p:txBody>
      </p:sp>
      <p:sp>
        <p:nvSpPr>
          <p:cNvPr id="8" name="Title 1">
            <a:extLst>
              <a:ext uri="{FF2B5EF4-FFF2-40B4-BE49-F238E27FC236}">
                <a16:creationId xmlns:a16="http://schemas.microsoft.com/office/drawing/2014/main" id="{46D735EF-67FF-4749-A402-13A6763071A1}"/>
              </a:ext>
            </a:extLst>
          </p:cNvPr>
          <p:cNvSpPr>
            <a:spLocks noGrp="1"/>
          </p:cNvSpPr>
          <p:nvPr>
            <p:ph type="title"/>
          </p:nvPr>
        </p:nvSpPr>
        <p:spPr>
          <a:xfrm>
            <a:off x="5357099" y="263526"/>
            <a:ext cx="6079168" cy="701674"/>
          </a:xfrm>
          <a:prstGeom prst="rect">
            <a:avLst/>
          </a:prstGeom>
        </p:spPr>
        <p:txBody>
          <a:bodyPr/>
          <a:lstStyle>
            <a:lvl1pPr>
              <a:defRPr sz="2800" b="0" i="1">
                <a:solidFill>
                  <a:srgbClr val="0B2052"/>
                </a:solidFill>
                <a:latin typeface="Arial" panose="020B0604020202020204" pitchFamily="34" charset="0"/>
                <a:cs typeface="Arial" panose="020B0604020202020204" pitchFamily="34" charset="0"/>
              </a:defRPr>
            </a:lvl1pPr>
          </a:lstStyle>
          <a:p>
            <a:r>
              <a:rPr lang="en-US"/>
              <a:t>Click to edit Master title style</a:t>
            </a:r>
          </a:p>
        </p:txBody>
      </p:sp>
      <p:sp>
        <p:nvSpPr>
          <p:cNvPr id="16" name="Rectangle 15">
            <a:extLst>
              <a:ext uri="{FF2B5EF4-FFF2-40B4-BE49-F238E27FC236}">
                <a16:creationId xmlns:a16="http://schemas.microsoft.com/office/drawing/2014/main" id="{AD53E110-9EDF-462C-9044-25D7BA6E6AAB}"/>
              </a:ext>
            </a:extLst>
          </p:cNvPr>
          <p:cNvSpPr/>
          <p:nvPr userDrawn="1"/>
        </p:nvSpPr>
        <p:spPr>
          <a:xfrm rot="16200000">
            <a:off x="-3211251" y="3208711"/>
            <a:ext cx="6858003" cy="440574"/>
          </a:xfrm>
          <a:prstGeom prst="rect">
            <a:avLst/>
          </a:prstGeom>
          <a:gradFill flip="none" rotWithShape="1">
            <a:gsLst>
              <a:gs pos="0">
                <a:srgbClr val="461EA5"/>
              </a:gs>
              <a:gs pos="100000">
                <a:srgbClr val="00AFDF">
                  <a:alpha val="83000"/>
                </a:srgb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17" name="Group 16">
            <a:extLst>
              <a:ext uri="{FF2B5EF4-FFF2-40B4-BE49-F238E27FC236}">
                <a16:creationId xmlns:a16="http://schemas.microsoft.com/office/drawing/2014/main" id="{21201C59-F1ED-424A-8E63-D249905657B6}"/>
              </a:ext>
            </a:extLst>
          </p:cNvPr>
          <p:cNvGrpSpPr/>
          <p:nvPr userDrawn="1"/>
        </p:nvGrpSpPr>
        <p:grpSpPr>
          <a:xfrm>
            <a:off x="11602695" y="-3"/>
            <a:ext cx="424361" cy="443667"/>
            <a:chOff x="11602695" y="-3"/>
            <a:chExt cx="424361" cy="443667"/>
          </a:xfrm>
        </p:grpSpPr>
        <p:sp>
          <p:nvSpPr>
            <p:cNvPr id="18" name="Rectangle: Top Corners Rounded 17">
              <a:extLst>
                <a:ext uri="{FF2B5EF4-FFF2-40B4-BE49-F238E27FC236}">
                  <a16:creationId xmlns:a16="http://schemas.microsoft.com/office/drawing/2014/main" id="{10CD37A7-C89D-4B92-9E8D-E877ED1D0E7D}"/>
                </a:ext>
              </a:extLst>
            </p:cNvPr>
            <p:cNvSpPr/>
            <p:nvPr userDrawn="1"/>
          </p:nvSpPr>
          <p:spPr>
            <a:xfrm rot="10800000">
              <a:off x="11602695" y="-3"/>
              <a:ext cx="424361" cy="443667"/>
            </a:xfrm>
            <a:prstGeom prst="round2SameRect">
              <a:avLst>
                <a:gd name="adj1" fmla="val 50000"/>
                <a:gd name="adj2" fmla="val 0"/>
              </a:avLst>
            </a:prstGeom>
            <a:gradFill flip="none" rotWithShape="1">
              <a:gsLst>
                <a:gs pos="0">
                  <a:srgbClr val="461EA5"/>
                </a:gs>
                <a:gs pos="100000">
                  <a:srgbClr val="00AFDF">
                    <a:alpha val="78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9" name="Picture 18">
              <a:extLst>
                <a:ext uri="{FF2B5EF4-FFF2-40B4-BE49-F238E27FC236}">
                  <a16:creationId xmlns:a16="http://schemas.microsoft.com/office/drawing/2014/main" id="{1F75EBF6-F537-40BE-AE29-C08860260164}"/>
                </a:ext>
              </a:extLst>
            </p:cNvPr>
            <p:cNvPicPr>
              <a:picLocks noChangeAspect="1"/>
            </p:cNvPicPr>
            <p:nvPr userDrawn="1"/>
          </p:nvPicPr>
          <p:blipFill>
            <a:blip r:embed="rId3"/>
            <a:stretch>
              <a:fillRect/>
            </a:stretch>
          </p:blipFill>
          <p:spPr>
            <a:xfrm>
              <a:off x="11690350" y="49901"/>
              <a:ext cx="249054" cy="287968"/>
            </a:xfrm>
            <a:prstGeom prst="rect">
              <a:avLst/>
            </a:prstGeom>
          </p:spPr>
        </p:pic>
      </p:grpSp>
      <p:cxnSp>
        <p:nvCxnSpPr>
          <p:cNvPr id="20" name="Straight Connector 19">
            <a:extLst>
              <a:ext uri="{FF2B5EF4-FFF2-40B4-BE49-F238E27FC236}">
                <a16:creationId xmlns:a16="http://schemas.microsoft.com/office/drawing/2014/main" id="{AE11382D-C848-4055-B409-488353E2DE28}"/>
              </a:ext>
            </a:extLst>
          </p:cNvPr>
          <p:cNvCxnSpPr/>
          <p:nvPr userDrawn="1"/>
        </p:nvCxnSpPr>
        <p:spPr>
          <a:xfrm flipH="1">
            <a:off x="6348549" y="6634299"/>
            <a:ext cx="5843451" cy="0"/>
          </a:xfrm>
          <a:prstGeom prst="line">
            <a:avLst/>
          </a:prstGeom>
          <a:ln>
            <a:gradFill flip="none" rotWithShape="1">
              <a:gsLst>
                <a:gs pos="0">
                  <a:srgbClr val="00AFDF">
                    <a:alpha val="0"/>
                  </a:srgbClr>
                </a:gs>
                <a:gs pos="42000">
                  <a:srgbClr val="00AFDF"/>
                </a:gs>
                <a:gs pos="100000">
                  <a:srgbClr val="461EA5"/>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4021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pic>
        <p:nvPicPr>
          <p:cNvPr id="4" name="Picture 3" descr="A group of people sitting around a table with laptops&#10;&#10;Description automatically generated with medium confidence">
            <a:extLst>
              <a:ext uri="{FF2B5EF4-FFF2-40B4-BE49-F238E27FC236}">
                <a16:creationId xmlns:a16="http://schemas.microsoft.com/office/drawing/2014/main" id="{6299DBFA-4B5E-4C3E-BA71-D22EF2221940}"/>
              </a:ext>
            </a:extLst>
          </p:cNvPr>
          <p:cNvPicPr>
            <a:picLocks noChangeAspect="1"/>
          </p:cNvPicPr>
          <p:nvPr userDrawn="1"/>
        </p:nvPicPr>
        <p:blipFill>
          <a:blip r:embed="rId2"/>
          <a:stretch>
            <a:fillRect/>
          </a:stretch>
        </p:blipFill>
        <p:spPr>
          <a:xfrm>
            <a:off x="1996184" y="563995"/>
            <a:ext cx="6591297" cy="4398975"/>
          </a:xfrm>
          <a:prstGeom prst="rect">
            <a:avLst/>
          </a:prstGeom>
        </p:spPr>
      </p:pic>
      <p:sp>
        <p:nvSpPr>
          <p:cNvPr id="9" name="Graphic 3">
            <a:extLst>
              <a:ext uri="{FF2B5EF4-FFF2-40B4-BE49-F238E27FC236}">
                <a16:creationId xmlns:a16="http://schemas.microsoft.com/office/drawing/2014/main" id="{B0946286-1E2D-43D0-877D-4558DB5B2740}"/>
              </a:ext>
            </a:extLst>
          </p:cNvPr>
          <p:cNvSpPr/>
          <p:nvPr/>
        </p:nvSpPr>
        <p:spPr>
          <a:xfrm>
            <a:off x="0" y="0"/>
            <a:ext cx="12192000" cy="6858000"/>
          </a:xfrm>
          <a:custGeom>
            <a:avLst/>
            <a:gdLst>
              <a:gd name="connsiteX0" fmla="*/ 0 w 12192000"/>
              <a:gd name="connsiteY0" fmla="*/ 0 h 6858000"/>
              <a:gd name="connsiteX1" fmla="*/ 0 w 12192000"/>
              <a:gd name="connsiteY1" fmla="*/ 6858000 h 6858000"/>
              <a:gd name="connsiteX2" fmla="*/ 12192000 w 12192000"/>
              <a:gd name="connsiteY2" fmla="*/ 6858000 h 6858000"/>
              <a:gd name="connsiteX3" fmla="*/ 12192000 w 12192000"/>
              <a:gd name="connsiteY3" fmla="*/ 0 h 6858000"/>
              <a:gd name="connsiteX4" fmla="*/ 0 w 12192000"/>
              <a:gd name="connsiteY4" fmla="*/ 0 h 6858000"/>
              <a:gd name="connsiteX5" fmla="*/ 4258374 w 12192000"/>
              <a:gd name="connsiteY5" fmla="*/ 2610168 h 6858000"/>
              <a:gd name="connsiteX6" fmla="*/ 4258120 w 12192000"/>
              <a:gd name="connsiteY6" fmla="*/ 2589848 h 6858000"/>
              <a:gd name="connsiteX7" fmla="*/ 4257104 w 12192000"/>
              <a:gd name="connsiteY7" fmla="*/ 2513584 h 6858000"/>
              <a:gd name="connsiteX8" fmla="*/ 4298696 w 12192000"/>
              <a:gd name="connsiteY8" fmla="*/ 2088388 h 6858000"/>
              <a:gd name="connsiteX9" fmla="*/ 4366705 w 12192000"/>
              <a:gd name="connsiteY9" fmla="*/ 1816672 h 6858000"/>
              <a:gd name="connsiteX10" fmla="*/ 4408361 w 12192000"/>
              <a:gd name="connsiteY10" fmla="*/ 1713675 h 6858000"/>
              <a:gd name="connsiteX11" fmla="*/ 5825617 w 12192000"/>
              <a:gd name="connsiteY11" fmla="*/ 634175 h 6858000"/>
              <a:gd name="connsiteX12" fmla="*/ 6111113 w 12192000"/>
              <a:gd name="connsiteY12" fmla="*/ 755904 h 6858000"/>
              <a:gd name="connsiteX13" fmla="*/ 5967667 w 12192000"/>
              <a:gd name="connsiteY13" fmla="*/ 1037844 h 6858000"/>
              <a:gd name="connsiteX14" fmla="*/ 4339082 w 12192000"/>
              <a:gd name="connsiteY14" fmla="*/ 2275205 h 6858000"/>
              <a:gd name="connsiteX15" fmla="*/ 4258183 w 12192000"/>
              <a:gd name="connsiteY15" fmla="*/ 2589848 h 6858000"/>
              <a:gd name="connsiteX16" fmla="*/ 4258437 w 12192000"/>
              <a:gd name="connsiteY16" fmla="*/ 2610168 h 6858000"/>
              <a:gd name="connsiteX17" fmla="*/ 7434326 w 12192000"/>
              <a:gd name="connsiteY17" fmla="*/ 4216781 h 6858000"/>
              <a:gd name="connsiteX18" fmla="*/ 6896544 w 12192000"/>
              <a:gd name="connsiteY18" fmla="*/ 4544060 h 6858000"/>
              <a:gd name="connsiteX19" fmla="*/ 6894957 w 12192000"/>
              <a:gd name="connsiteY19" fmla="*/ 4547108 h 6858000"/>
              <a:gd name="connsiteX20" fmla="*/ 6893179 w 12192000"/>
              <a:gd name="connsiteY20" fmla="*/ 4550156 h 6858000"/>
              <a:gd name="connsiteX21" fmla="*/ 6883019 w 12192000"/>
              <a:gd name="connsiteY21" fmla="*/ 4662678 h 6858000"/>
              <a:gd name="connsiteX22" fmla="*/ 7201726 w 12192000"/>
              <a:gd name="connsiteY22" fmla="*/ 4853115 h 6858000"/>
              <a:gd name="connsiteX23" fmla="*/ 7185787 w 12192000"/>
              <a:gd name="connsiteY23" fmla="*/ 4856607 h 6858000"/>
              <a:gd name="connsiteX24" fmla="*/ 6994716 w 12192000"/>
              <a:gd name="connsiteY24" fmla="*/ 4892802 h 6858000"/>
              <a:gd name="connsiteX25" fmla="*/ 6990207 w 12192000"/>
              <a:gd name="connsiteY25" fmla="*/ 4893374 h 6858000"/>
              <a:gd name="connsiteX26" fmla="*/ 6224969 w 12192000"/>
              <a:gd name="connsiteY26" fmla="*/ 4430903 h 6858000"/>
              <a:gd name="connsiteX27" fmla="*/ 7304278 w 12192000"/>
              <a:gd name="connsiteY27" fmla="*/ 3716591 h 6858000"/>
              <a:gd name="connsiteX28" fmla="*/ 7694931 w 12192000"/>
              <a:gd name="connsiteY28" fmla="*/ 3889693 h 6858000"/>
              <a:gd name="connsiteX29" fmla="*/ 7434390 w 12192000"/>
              <a:gd name="connsiteY29" fmla="*/ 4216718 h 6858000"/>
              <a:gd name="connsiteX30" fmla="*/ 7453503 w 12192000"/>
              <a:gd name="connsiteY30" fmla="*/ 3132328 h 6858000"/>
              <a:gd name="connsiteX31" fmla="*/ 5678615 w 12192000"/>
              <a:gd name="connsiteY31" fmla="*/ 4200652 h 6858000"/>
              <a:gd name="connsiteX32" fmla="*/ 5972112 w 12192000"/>
              <a:gd name="connsiteY32" fmla="*/ 4819968 h 6858000"/>
              <a:gd name="connsiteX33" fmla="*/ 6025579 w 12192000"/>
              <a:gd name="connsiteY33" fmla="*/ 4836160 h 6858000"/>
              <a:gd name="connsiteX34" fmla="*/ 5972112 w 12192000"/>
              <a:gd name="connsiteY34" fmla="*/ 4819968 h 6858000"/>
              <a:gd name="connsiteX35" fmla="*/ 5858193 w 12192000"/>
              <a:gd name="connsiteY35" fmla="*/ 4784344 h 6858000"/>
              <a:gd name="connsiteX36" fmla="*/ 5414264 w 12192000"/>
              <a:gd name="connsiteY36" fmla="*/ 4575747 h 6858000"/>
              <a:gd name="connsiteX37" fmla="*/ 5266309 w 12192000"/>
              <a:gd name="connsiteY37" fmla="*/ 4479608 h 6858000"/>
              <a:gd name="connsiteX38" fmla="*/ 5126800 w 12192000"/>
              <a:gd name="connsiteY38" fmla="*/ 3811334 h 6858000"/>
              <a:gd name="connsiteX39" fmla="*/ 7320725 w 12192000"/>
              <a:gd name="connsiteY39" fmla="*/ 2476437 h 6858000"/>
              <a:gd name="connsiteX40" fmla="*/ 7834631 w 12192000"/>
              <a:gd name="connsiteY40" fmla="*/ 2743835 h 6858000"/>
              <a:gd name="connsiteX41" fmla="*/ 7453503 w 12192000"/>
              <a:gd name="connsiteY41" fmla="*/ 3132265 h 6858000"/>
              <a:gd name="connsiteX42" fmla="*/ 7540435 w 12192000"/>
              <a:gd name="connsiteY42" fmla="*/ 1835595 h 6858000"/>
              <a:gd name="connsiteX43" fmla="*/ 7435279 w 12192000"/>
              <a:gd name="connsiteY43" fmla="*/ 1849692 h 6858000"/>
              <a:gd name="connsiteX44" fmla="*/ 4741545 w 12192000"/>
              <a:gd name="connsiteY44" fmla="*/ 3380677 h 6858000"/>
              <a:gd name="connsiteX45" fmla="*/ 4742244 w 12192000"/>
              <a:gd name="connsiteY45" fmla="*/ 3965194 h 6858000"/>
              <a:gd name="connsiteX46" fmla="*/ 4405948 w 12192000"/>
              <a:gd name="connsiteY46" fmla="*/ 3359214 h 6858000"/>
              <a:gd name="connsiteX47" fmla="*/ 4383151 w 12192000"/>
              <a:gd name="connsiteY47" fmla="*/ 3293809 h 6858000"/>
              <a:gd name="connsiteX48" fmla="*/ 4441063 w 12192000"/>
              <a:gd name="connsiteY48" fmla="*/ 2799271 h 6858000"/>
              <a:gd name="connsiteX49" fmla="*/ 7237667 w 12192000"/>
              <a:gd name="connsiteY49" fmla="*/ 1209612 h 6858000"/>
              <a:gd name="connsiteX50" fmla="*/ 7476236 w 12192000"/>
              <a:gd name="connsiteY50" fmla="*/ 1182434 h 6858000"/>
              <a:gd name="connsiteX51" fmla="*/ 7934897 w 12192000"/>
              <a:gd name="connsiteY51" fmla="*/ 1489329 h 6858000"/>
              <a:gd name="connsiteX52" fmla="*/ 7540371 w 12192000"/>
              <a:gd name="connsiteY52" fmla="*/ 18355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6858000">
                <a:moveTo>
                  <a:pt x="0" y="0"/>
                </a:moveTo>
                <a:lnTo>
                  <a:pt x="0" y="6858000"/>
                </a:lnTo>
                <a:lnTo>
                  <a:pt x="12192000" y="6858000"/>
                </a:lnTo>
                <a:lnTo>
                  <a:pt x="12192000" y="0"/>
                </a:lnTo>
                <a:lnTo>
                  <a:pt x="0" y="0"/>
                </a:lnTo>
                <a:close/>
                <a:moveTo>
                  <a:pt x="4258374" y="2610168"/>
                </a:moveTo>
                <a:cubicBezTo>
                  <a:pt x="4258120" y="2603437"/>
                  <a:pt x="4258056" y="2596706"/>
                  <a:pt x="4258120" y="2589848"/>
                </a:cubicBezTo>
                <a:lnTo>
                  <a:pt x="4257104" y="2513584"/>
                </a:lnTo>
                <a:cubicBezTo>
                  <a:pt x="4267772" y="2280920"/>
                  <a:pt x="4268851" y="2256663"/>
                  <a:pt x="4298696" y="2088388"/>
                </a:cubicBezTo>
                <a:cubicBezTo>
                  <a:pt x="4317302" y="2006410"/>
                  <a:pt x="4343146" y="1897189"/>
                  <a:pt x="4366705" y="1816672"/>
                </a:cubicBezTo>
                <a:cubicBezTo>
                  <a:pt x="4377500" y="1783334"/>
                  <a:pt x="4391279" y="1748917"/>
                  <a:pt x="4408361" y="1713675"/>
                </a:cubicBezTo>
                <a:cubicBezTo>
                  <a:pt x="4603877" y="1308354"/>
                  <a:pt x="5164201" y="898462"/>
                  <a:pt x="5825617" y="634175"/>
                </a:cubicBezTo>
                <a:lnTo>
                  <a:pt x="6111113" y="755904"/>
                </a:lnTo>
                <a:lnTo>
                  <a:pt x="5967667" y="1037844"/>
                </a:lnTo>
                <a:cubicBezTo>
                  <a:pt x="5208016" y="1339977"/>
                  <a:pt x="4563428" y="1810258"/>
                  <a:pt x="4339082" y="2275205"/>
                </a:cubicBezTo>
                <a:cubicBezTo>
                  <a:pt x="4284853" y="2387918"/>
                  <a:pt x="4258628" y="2493582"/>
                  <a:pt x="4258183" y="2589848"/>
                </a:cubicBezTo>
                <a:lnTo>
                  <a:pt x="4258437" y="2610168"/>
                </a:lnTo>
                <a:close/>
                <a:moveTo>
                  <a:pt x="7434326" y="4216781"/>
                </a:moveTo>
                <a:cubicBezTo>
                  <a:pt x="7197471" y="4268915"/>
                  <a:pt x="6967474" y="4406837"/>
                  <a:pt x="6896544" y="4544060"/>
                </a:cubicBezTo>
                <a:cubicBezTo>
                  <a:pt x="6896100" y="4545140"/>
                  <a:pt x="6895529" y="4546029"/>
                  <a:pt x="6894957" y="4547108"/>
                </a:cubicBezTo>
                <a:cubicBezTo>
                  <a:pt x="6894449" y="4547934"/>
                  <a:pt x="6893624" y="4549077"/>
                  <a:pt x="6893179" y="4550156"/>
                </a:cubicBezTo>
                <a:cubicBezTo>
                  <a:pt x="6872478" y="4593082"/>
                  <a:pt x="6870446" y="4630865"/>
                  <a:pt x="6883019" y="4662678"/>
                </a:cubicBezTo>
                <a:cubicBezTo>
                  <a:pt x="6911531" y="4755388"/>
                  <a:pt x="7033831" y="4824095"/>
                  <a:pt x="7201726" y="4853115"/>
                </a:cubicBezTo>
                <a:cubicBezTo>
                  <a:pt x="7196900" y="4854321"/>
                  <a:pt x="7191883" y="4855401"/>
                  <a:pt x="7185787" y="4856607"/>
                </a:cubicBezTo>
                <a:cubicBezTo>
                  <a:pt x="7065581" y="4882134"/>
                  <a:pt x="7061010" y="4883150"/>
                  <a:pt x="6994716" y="4892802"/>
                </a:cubicBezTo>
                <a:lnTo>
                  <a:pt x="6990207" y="4893374"/>
                </a:lnTo>
                <a:cubicBezTo>
                  <a:pt x="6403023" y="4978718"/>
                  <a:pt x="6060567" y="4772152"/>
                  <a:pt x="6224969" y="4430903"/>
                </a:cubicBezTo>
                <a:cubicBezTo>
                  <a:pt x="6363081" y="4144264"/>
                  <a:pt x="6814756" y="3854323"/>
                  <a:pt x="7304278" y="3716591"/>
                </a:cubicBezTo>
                <a:lnTo>
                  <a:pt x="7694931" y="3889693"/>
                </a:lnTo>
                <a:lnTo>
                  <a:pt x="7434390" y="4216718"/>
                </a:lnTo>
                <a:close/>
                <a:moveTo>
                  <a:pt x="7453503" y="3132328"/>
                </a:moveTo>
                <a:cubicBezTo>
                  <a:pt x="6671501" y="3287776"/>
                  <a:pt x="5897055" y="3747516"/>
                  <a:pt x="5678615" y="4200652"/>
                </a:cubicBezTo>
                <a:cubicBezTo>
                  <a:pt x="5536756" y="4495102"/>
                  <a:pt x="5662803" y="4718304"/>
                  <a:pt x="5972112" y="4819968"/>
                </a:cubicBezTo>
                <a:cubicBezTo>
                  <a:pt x="5990908" y="4825683"/>
                  <a:pt x="6009259" y="4831334"/>
                  <a:pt x="6025579" y="4836160"/>
                </a:cubicBezTo>
                <a:cubicBezTo>
                  <a:pt x="6007037" y="4831144"/>
                  <a:pt x="5989511" y="4825619"/>
                  <a:pt x="5972112" y="4819968"/>
                </a:cubicBezTo>
                <a:cubicBezTo>
                  <a:pt x="5933123" y="4808157"/>
                  <a:pt x="5891657" y="4795647"/>
                  <a:pt x="5858193" y="4784344"/>
                </a:cubicBezTo>
                <a:cubicBezTo>
                  <a:pt x="5653977" y="4704969"/>
                  <a:pt x="5604320" y="4681601"/>
                  <a:pt x="5414264" y="4575747"/>
                </a:cubicBezTo>
                <a:cubicBezTo>
                  <a:pt x="5369878" y="4546854"/>
                  <a:pt x="5309616" y="4509834"/>
                  <a:pt x="5266309" y="4479608"/>
                </a:cubicBezTo>
                <a:cubicBezTo>
                  <a:pt x="5051870" y="4329748"/>
                  <a:pt x="4989195" y="4097084"/>
                  <a:pt x="5126800" y="3811334"/>
                </a:cubicBezTo>
                <a:cubicBezTo>
                  <a:pt x="5397881" y="3248978"/>
                  <a:pt x="6350191" y="2678684"/>
                  <a:pt x="7320725" y="2476437"/>
                </a:cubicBezTo>
                <a:lnTo>
                  <a:pt x="7834631" y="2743835"/>
                </a:lnTo>
                <a:lnTo>
                  <a:pt x="7453503" y="3132265"/>
                </a:lnTo>
                <a:close/>
                <a:moveTo>
                  <a:pt x="7540435" y="1835595"/>
                </a:moveTo>
                <a:cubicBezTo>
                  <a:pt x="7505954" y="1839849"/>
                  <a:pt x="7470966" y="1844358"/>
                  <a:pt x="7435279" y="1849692"/>
                </a:cubicBezTo>
                <a:cubicBezTo>
                  <a:pt x="6272657" y="2020634"/>
                  <a:pt x="5066538" y="2706116"/>
                  <a:pt x="4741545" y="3380677"/>
                </a:cubicBezTo>
                <a:cubicBezTo>
                  <a:pt x="4630166" y="3611690"/>
                  <a:pt x="4639247" y="3809302"/>
                  <a:pt x="4742244" y="3965194"/>
                </a:cubicBezTo>
                <a:cubicBezTo>
                  <a:pt x="4579874" y="3738372"/>
                  <a:pt x="4528312" y="3655632"/>
                  <a:pt x="4405948" y="3359214"/>
                </a:cubicBezTo>
                <a:lnTo>
                  <a:pt x="4383151" y="3293809"/>
                </a:lnTo>
                <a:cubicBezTo>
                  <a:pt x="4335272" y="3152648"/>
                  <a:pt x="4351147" y="2985707"/>
                  <a:pt x="4441063" y="2799271"/>
                </a:cubicBezTo>
                <a:cubicBezTo>
                  <a:pt x="4778566" y="2099056"/>
                  <a:pt x="6030913" y="1387031"/>
                  <a:pt x="7237667" y="1209612"/>
                </a:cubicBezTo>
                <a:cubicBezTo>
                  <a:pt x="7319772" y="1197610"/>
                  <a:pt x="7398894" y="1189101"/>
                  <a:pt x="7476236" y="1182434"/>
                </a:cubicBezTo>
                <a:lnTo>
                  <a:pt x="7934897" y="1489329"/>
                </a:lnTo>
                <a:lnTo>
                  <a:pt x="7540371" y="1835531"/>
                </a:lnTo>
                <a:close/>
              </a:path>
            </a:pathLst>
          </a:custGeom>
          <a:gradFill>
            <a:gsLst>
              <a:gs pos="62000">
                <a:srgbClr val="007FCF"/>
              </a:gs>
              <a:gs pos="0">
                <a:srgbClr val="00AFDF"/>
              </a:gs>
              <a:gs pos="100000">
                <a:srgbClr val="006BC9"/>
              </a:gs>
            </a:gsLst>
            <a:lin ang="0" scaled="1"/>
          </a:gradFill>
          <a:ln w="6350" cap="flat">
            <a:noFill/>
            <a:prstDash val="solid"/>
            <a:miter/>
          </a:ln>
        </p:spPr>
        <p:txBody>
          <a:bodyPr rtlCol="0" anchor="ctr"/>
          <a:lstStyle/>
          <a:p>
            <a:endParaRPr lang="en-US"/>
          </a:p>
        </p:txBody>
      </p:sp>
      <p:sp>
        <p:nvSpPr>
          <p:cNvPr id="15" name="Rectangle: Top Corners Rounded 14">
            <a:extLst>
              <a:ext uri="{FF2B5EF4-FFF2-40B4-BE49-F238E27FC236}">
                <a16:creationId xmlns:a16="http://schemas.microsoft.com/office/drawing/2014/main" id="{00C3A943-8BBA-44BC-93EE-B94813931F39}"/>
              </a:ext>
            </a:extLst>
          </p:cNvPr>
          <p:cNvSpPr/>
          <p:nvPr userDrawn="1"/>
        </p:nvSpPr>
        <p:spPr>
          <a:xfrm rot="16200000">
            <a:off x="9701762" y="3553368"/>
            <a:ext cx="824350" cy="4156129"/>
          </a:xfrm>
          <a:prstGeom prst="round2SameRect">
            <a:avLst>
              <a:gd name="adj1" fmla="val 50000"/>
              <a:gd name="adj2" fmla="val 0"/>
            </a:avLst>
          </a:prstGeom>
          <a:gradFill>
            <a:gsLst>
              <a:gs pos="0">
                <a:schemeClr val="bg1"/>
              </a:gs>
              <a:gs pos="100000">
                <a:schemeClr val="bg1"/>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4" name="TextBox 13">
            <a:extLst>
              <a:ext uri="{FF2B5EF4-FFF2-40B4-BE49-F238E27FC236}">
                <a16:creationId xmlns:a16="http://schemas.microsoft.com/office/drawing/2014/main" id="{1C7F2861-84F7-4CEB-9267-72C60BB85203}"/>
              </a:ext>
            </a:extLst>
          </p:cNvPr>
          <p:cNvSpPr txBox="1"/>
          <p:nvPr userDrawn="1"/>
        </p:nvSpPr>
        <p:spPr>
          <a:xfrm>
            <a:off x="8653601" y="5348071"/>
            <a:ext cx="2920671" cy="646331"/>
          </a:xfrm>
          <a:prstGeom prst="rect">
            <a:avLst/>
          </a:prstGeom>
          <a:noFill/>
        </p:spPr>
        <p:txBody>
          <a:bodyPr wrap="none" rtlCol="0">
            <a:spAutoFit/>
          </a:bodyPr>
          <a:lstStyle/>
          <a:p>
            <a:r>
              <a:rPr lang="en-US" sz="3600" b="1" spc="0">
                <a:solidFill>
                  <a:srgbClr val="00AFDF"/>
                </a:solidFill>
                <a:latin typeface="Arial" panose="020B0604020202020204" pitchFamily="34" charset="0"/>
                <a:cs typeface="Arial" panose="020B0604020202020204" pitchFamily="34" charset="0"/>
              </a:rPr>
              <a:t>THANK YOU</a:t>
            </a:r>
          </a:p>
        </p:txBody>
      </p:sp>
      <p:pic>
        <p:nvPicPr>
          <p:cNvPr id="17" name="Picture 16" descr="Graphical user interface, text&#10;&#10;Description automatically generated with medium confidence">
            <a:extLst>
              <a:ext uri="{FF2B5EF4-FFF2-40B4-BE49-F238E27FC236}">
                <a16:creationId xmlns:a16="http://schemas.microsoft.com/office/drawing/2014/main" id="{AAA3C91F-BF20-40A9-B132-E322A22F6C42}"/>
              </a:ext>
            </a:extLst>
          </p:cNvPr>
          <p:cNvPicPr>
            <a:picLocks noChangeAspect="1"/>
          </p:cNvPicPr>
          <p:nvPr userDrawn="1"/>
        </p:nvPicPr>
        <p:blipFill>
          <a:blip r:embed="rId3"/>
          <a:stretch>
            <a:fillRect/>
          </a:stretch>
        </p:blipFill>
        <p:spPr>
          <a:xfrm>
            <a:off x="318900" y="5043146"/>
            <a:ext cx="3613984" cy="1757621"/>
          </a:xfrm>
          <a:prstGeom prst="rect">
            <a:avLst/>
          </a:prstGeom>
        </p:spPr>
      </p:pic>
    </p:spTree>
    <p:extLst>
      <p:ext uri="{BB962C8B-B14F-4D97-AF65-F5344CB8AC3E}">
        <p14:creationId xmlns:p14="http://schemas.microsoft.com/office/powerpoint/2010/main" val="18811808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381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2" name="Picture 1" descr="A picture containing fish&#10;&#10;Description automatically generated">
            <a:extLst>
              <a:ext uri="{FF2B5EF4-FFF2-40B4-BE49-F238E27FC236}">
                <a16:creationId xmlns:a16="http://schemas.microsoft.com/office/drawing/2014/main" id="{5A90C80C-F0A9-7C29-967E-E9F875AABD68}"/>
              </a:ext>
            </a:extLst>
          </p:cNvPr>
          <p:cNvPicPr>
            <a:picLocks noChangeAspect="1"/>
          </p:cNvPicPr>
          <p:nvPr userDrawn="1"/>
        </p:nvPicPr>
        <p:blipFill>
          <a:blip r:embed="rId2"/>
          <a:stretch>
            <a:fillRect/>
          </a:stretch>
        </p:blipFill>
        <p:spPr>
          <a:xfrm>
            <a:off x="2717797" y="1704975"/>
            <a:ext cx="7512049" cy="2349814"/>
          </a:xfrm>
          <a:prstGeom prst="rect">
            <a:avLst/>
          </a:prstGeom>
        </p:spPr>
      </p:pic>
      <p:sp>
        <p:nvSpPr>
          <p:cNvPr id="3" name="Rectangle 2">
            <a:extLst>
              <a:ext uri="{FF2B5EF4-FFF2-40B4-BE49-F238E27FC236}">
                <a16:creationId xmlns:a16="http://schemas.microsoft.com/office/drawing/2014/main" id="{E5B90596-FFCF-15DC-ABD0-505DAC29EAF0}"/>
              </a:ext>
            </a:extLst>
          </p:cNvPr>
          <p:cNvSpPr/>
          <p:nvPr userDrawn="1"/>
        </p:nvSpPr>
        <p:spPr>
          <a:xfrm rot="16200000">
            <a:off x="5295538" y="-868608"/>
            <a:ext cx="2356566" cy="7512050"/>
          </a:xfrm>
          <a:prstGeom prst="rect">
            <a:avLst/>
          </a:prstGeom>
          <a:gradFill flip="none" rotWithShape="1">
            <a:gsLst>
              <a:gs pos="30000">
                <a:srgbClr val="00AFDF">
                  <a:alpha val="33000"/>
                </a:srgbClr>
              </a:gs>
              <a:gs pos="100000">
                <a:srgbClr val="121740">
                  <a:alpha val="65000"/>
                </a:srgbClr>
              </a:gs>
              <a:gs pos="60000">
                <a:srgbClr val="006BC9">
                  <a:alpha val="80000"/>
                </a:srgbClr>
              </a:gs>
              <a:gs pos="2000">
                <a:srgbClr val="461EA5">
                  <a:alpha val="64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ogo, company name&#10;&#10;Description automatically generated">
            <a:extLst>
              <a:ext uri="{FF2B5EF4-FFF2-40B4-BE49-F238E27FC236}">
                <a16:creationId xmlns:a16="http://schemas.microsoft.com/office/drawing/2014/main" id="{E3E5CAC9-F2B7-938E-1B51-06E88B76E078}"/>
              </a:ext>
            </a:extLst>
          </p:cNvPr>
          <p:cNvPicPr>
            <a:picLocks noChangeAspect="1"/>
          </p:cNvPicPr>
          <p:nvPr userDrawn="1"/>
        </p:nvPicPr>
        <p:blipFill>
          <a:blip r:embed="rId3"/>
          <a:stretch>
            <a:fillRect/>
          </a:stretch>
        </p:blipFill>
        <p:spPr>
          <a:xfrm>
            <a:off x="0" y="0"/>
            <a:ext cx="12192000" cy="6858000"/>
          </a:xfrm>
          <a:prstGeom prst="rect">
            <a:avLst/>
          </a:prstGeom>
        </p:spPr>
      </p:pic>
      <p:pic>
        <p:nvPicPr>
          <p:cNvPr id="5" name="Picture 4" descr="Text&#10;&#10;Description automatically generated">
            <a:extLst>
              <a:ext uri="{FF2B5EF4-FFF2-40B4-BE49-F238E27FC236}">
                <a16:creationId xmlns:a16="http://schemas.microsoft.com/office/drawing/2014/main" id="{0B520F40-039E-B069-1AC6-1C0FA6BA94D5}"/>
              </a:ext>
            </a:extLst>
          </p:cNvPr>
          <p:cNvPicPr>
            <a:picLocks noChangeAspect="1"/>
          </p:cNvPicPr>
          <p:nvPr userDrawn="1"/>
        </p:nvPicPr>
        <p:blipFill>
          <a:blip r:embed="rId4"/>
          <a:stretch>
            <a:fillRect/>
          </a:stretch>
        </p:blipFill>
        <p:spPr>
          <a:xfrm>
            <a:off x="7145020" y="4054789"/>
            <a:ext cx="3352800" cy="577222"/>
          </a:xfrm>
          <a:prstGeom prst="rect">
            <a:avLst/>
          </a:prstGeom>
        </p:spPr>
      </p:pic>
    </p:spTree>
    <p:extLst>
      <p:ext uri="{BB962C8B-B14F-4D97-AF65-F5344CB8AC3E}">
        <p14:creationId xmlns:p14="http://schemas.microsoft.com/office/powerpoint/2010/main" val="33058387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0_Custom Layout">
    <p:spTree>
      <p:nvGrpSpPr>
        <p:cNvPr id="1" name=""/>
        <p:cNvGrpSpPr/>
        <p:nvPr/>
      </p:nvGrpSpPr>
      <p:grpSpPr>
        <a:xfrm>
          <a:off x="0" y="0"/>
          <a:ext cx="0" cy="0"/>
          <a:chOff x="0" y="0"/>
          <a:chExt cx="0" cy="0"/>
        </a:xfrm>
      </p:grpSpPr>
      <p:pic>
        <p:nvPicPr>
          <p:cNvPr id="2" name="Picture 1" descr="A group of people looking at a computer&#10;&#10;Description automatically generated with medium confidence">
            <a:extLst>
              <a:ext uri="{FF2B5EF4-FFF2-40B4-BE49-F238E27FC236}">
                <a16:creationId xmlns:a16="http://schemas.microsoft.com/office/drawing/2014/main" id="{633278AD-D745-D667-3841-27284F2D0C01}"/>
              </a:ext>
            </a:extLst>
          </p:cNvPr>
          <p:cNvPicPr>
            <a:picLocks noChangeAspect="1"/>
          </p:cNvPicPr>
          <p:nvPr userDrawn="1"/>
        </p:nvPicPr>
        <p:blipFill>
          <a:blip r:embed="rId2"/>
          <a:stretch>
            <a:fillRect/>
          </a:stretch>
        </p:blipFill>
        <p:spPr>
          <a:xfrm>
            <a:off x="0" y="0"/>
            <a:ext cx="10485120" cy="6858000"/>
          </a:xfrm>
          <a:prstGeom prst="rect">
            <a:avLst/>
          </a:prstGeom>
        </p:spPr>
      </p:pic>
      <p:grpSp>
        <p:nvGrpSpPr>
          <p:cNvPr id="3" name="Group 2">
            <a:extLst>
              <a:ext uri="{FF2B5EF4-FFF2-40B4-BE49-F238E27FC236}">
                <a16:creationId xmlns:a16="http://schemas.microsoft.com/office/drawing/2014/main" id="{DD6DEA9B-419E-80D6-BCEA-FE3D6756E41A}"/>
              </a:ext>
            </a:extLst>
          </p:cNvPr>
          <p:cNvGrpSpPr/>
          <p:nvPr userDrawn="1"/>
        </p:nvGrpSpPr>
        <p:grpSpPr>
          <a:xfrm>
            <a:off x="0" y="0"/>
            <a:ext cx="12192000" cy="6858063"/>
            <a:chOff x="0" y="0"/>
            <a:chExt cx="12192000" cy="6858063"/>
          </a:xfrm>
          <a:gradFill>
            <a:gsLst>
              <a:gs pos="0">
                <a:srgbClr val="00AFDF">
                  <a:alpha val="40000"/>
                </a:srgbClr>
              </a:gs>
              <a:gs pos="35000">
                <a:srgbClr val="00AFDF">
                  <a:alpha val="85000"/>
                </a:srgbClr>
              </a:gs>
              <a:gs pos="76000">
                <a:srgbClr val="0080D0"/>
              </a:gs>
              <a:gs pos="100000">
                <a:srgbClr val="006BC9"/>
              </a:gs>
            </a:gsLst>
            <a:lin ang="0" scaled="1"/>
          </a:gradFill>
        </p:grpSpPr>
        <p:sp>
          <p:nvSpPr>
            <p:cNvPr id="4" name="Freeform: Shape 3">
              <a:extLst>
                <a:ext uri="{FF2B5EF4-FFF2-40B4-BE49-F238E27FC236}">
                  <a16:creationId xmlns:a16="http://schemas.microsoft.com/office/drawing/2014/main" id="{E3857ACB-0ED8-863F-4517-422BA2D5AF0C}"/>
                </a:ext>
              </a:extLst>
            </p:cNvPr>
            <p:cNvSpPr/>
            <p:nvPr/>
          </p:nvSpPr>
          <p:spPr>
            <a:xfrm>
              <a:off x="0" y="0"/>
              <a:ext cx="642619" cy="398335"/>
            </a:xfrm>
            <a:custGeom>
              <a:avLst/>
              <a:gdLst>
                <a:gd name="connsiteX0" fmla="*/ 642620 w 642619"/>
                <a:gd name="connsiteY0" fmla="*/ 0 h 398335"/>
                <a:gd name="connsiteX1" fmla="*/ 0 w 642619"/>
                <a:gd name="connsiteY1" fmla="*/ 0 h 398335"/>
                <a:gd name="connsiteX2" fmla="*/ 0 w 642619"/>
                <a:gd name="connsiteY2" fmla="*/ 398336 h 398335"/>
                <a:gd name="connsiteX3" fmla="*/ 642620 w 642619"/>
                <a:gd name="connsiteY3" fmla="*/ 0 h 398335"/>
              </a:gdLst>
              <a:ahLst/>
              <a:cxnLst>
                <a:cxn ang="0">
                  <a:pos x="connsiteX0" y="connsiteY0"/>
                </a:cxn>
                <a:cxn ang="0">
                  <a:pos x="connsiteX1" y="connsiteY1"/>
                </a:cxn>
                <a:cxn ang="0">
                  <a:pos x="connsiteX2" y="connsiteY2"/>
                </a:cxn>
                <a:cxn ang="0">
                  <a:pos x="connsiteX3" y="connsiteY3"/>
                </a:cxn>
              </a:cxnLst>
              <a:rect l="l" t="t" r="r" b="b"/>
              <a:pathLst>
                <a:path w="642619" h="398335">
                  <a:moveTo>
                    <a:pt x="642620" y="0"/>
                  </a:moveTo>
                  <a:lnTo>
                    <a:pt x="0" y="0"/>
                  </a:lnTo>
                  <a:lnTo>
                    <a:pt x="0" y="398336"/>
                  </a:lnTo>
                  <a:cubicBezTo>
                    <a:pt x="197485" y="258254"/>
                    <a:pt x="413321" y="124587"/>
                    <a:pt x="642620" y="0"/>
                  </a:cubicBezTo>
                  <a:close/>
                </a:path>
              </a:pathLst>
            </a:custGeom>
            <a:grpFill/>
            <a:ln w="6350"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DEF9AC2C-9EB5-BB20-5F82-A87FD7A74F88}"/>
                </a:ext>
              </a:extLst>
            </p:cNvPr>
            <p:cNvSpPr/>
            <p:nvPr/>
          </p:nvSpPr>
          <p:spPr>
            <a:xfrm>
              <a:off x="0" y="0"/>
              <a:ext cx="12192000" cy="6858063"/>
            </a:xfrm>
            <a:custGeom>
              <a:avLst/>
              <a:gdLst>
                <a:gd name="connsiteX0" fmla="*/ 1869186 w 12192000"/>
                <a:gd name="connsiteY0" fmla="*/ 0 h 6858063"/>
                <a:gd name="connsiteX1" fmla="*/ 1695577 w 12192000"/>
                <a:gd name="connsiteY1" fmla="*/ 341186 h 6858063"/>
                <a:gd name="connsiteX2" fmla="*/ 0 w 12192000"/>
                <a:gd name="connsiteY2" fmla="*/ 1253173 h 6858063"/>
                <a:gd name="connsiteX3" fmla="*/ 0 w 12192000"/>
                <a:gd name="connsiteY3" fmla="*/ 2303272 h 6858063"/>
                <a:gd name="connsiteX4" fmla="*/ 3949764 w 12192000"/>
                <a:gd name="connsiteY4" fmla="*/ 646176 h 6858063"/>
                <a:gd name="connsiteX5" fmla="*/ 4373118 w 12192000"/>
                <a:gd name="connsiteY5" fmla="*/ 597980 h 6858063"/>
                <a:gd name="connsiteX6" fmla="*/ 5186998 w 12192000"/>
                <a:gd name="connsiteY6" fmla="*/ 1142619 h 6858063"/>
                <a:gd name="connsiteX7" fmla="*/ 4486910 w 12192000"/>
                <a:gd name="connsiteY7" fmla="*/ 1757045 h 6858063"/>
                <a:gd name="connsiteX8" fmla="*/ 4300284 w 12192000"/>
                <a:gd name="connsiteY8" fmla="*/ 1782064 h 6858063"/>
                <a:gd name="connsiteX9" fmla="*/ 0 w 12192000"/>
                <a:gd name="connsiteY9" fmla="*/ 3828034 h 6858063"/>
                <a:gd name="connsiteX10" fmla="*/ 0 w 12192000"/>
                <a:gd name="connsiteY10" fmla="*/ 6858000 h 6858063"/>
                <a:gd name="connsiteX11" fmla="*/ 1176655 w 12192000"/>
                <a:gd name="connsiteY11" fmla="*/ 6858000 h 6858063"/>
                <a:gd name="connsiteX12" fmla="*/ 713867 w 12192000"/>
                <a:gd name="connsiteY12" fmla="*/ 6619748 h 6858063"/>
                <a:gd name="connsiteX13" fmla="*/ 451358 w 12192000"/>
                <a:gd name="connsiteY13" fmla="*/ 6449124 h 6858063"/>
                <a:gd name="connsiteX14" fmla="*/ 203772 w 12192000"/>
                <a:gd name="connsiteY14" fmla="*/ 5263198 h 6858063"/>
                <a:gd name="connsiteX15" fmla="*/ 4097147 w 12192000"/>
                <a:gd name="connsiteY15" fmla="*/ 2894330 h 6858063"/>
                <a:gd name="connsiteX16" fmla="*/ 5009134 w 12192000"/>
                <a:gd name="connsiteY16" fmla="*/ 3368866 h 6858063"/>
                <a:gd name="connsiteX17" fmla="*/ 4332796 w 12192000"/>
                <a:gd name="connsiteY17" fmla="*/ 4058222 h 6858063"/>
                <a:gd name="connsiteX18" fmla="*/ 1183069 w 12192000"/>
                <a:gd name="connsiteY18" fmla="*/ 5954141 h 6858063"/>
                <a:gd name="connsiteX19" fmla="*/ 1329055 w 12192000"/>
                <a:gd name="connsiteY19" fmla="*/ 6858064 h 6858063"/>
                <a:gd name="connsiteX20" fmla="*/ 2131759 w 12192000"/>
                <a:gd name="connsiteY20" fmla="*/ 6858064 h 6858063"/>
                <a:gd name="connsiteX21" fmla="*/ 2152587 w 12192000"/>
                <a:gd name="connsiteY21" fmla="*/ 6362764 h 6858063"/>
                <a:gd name="connsiteX22" fmla="*/ 4067937 w 12192000"/>
                <a:gd name="connsiteY22" fmla="*/ 5095113 h 6858063"/>
                <a:gd name="connsiteX23" fmla="*/ 4761167 w 12192000"/>
                <a:gd name="connsiteY23" fmla="*/ 5402326 h 6858063"/>
                <a:gd name="connsiteX24" fmla="*/ 4298760 w 12192000"/>
                <a:gd name="connsiteY24" fmla="*/ 5982653 h 6858063"/>
                <a:gd name="connsiteX25" fmla="*/ 3344355 w 12192000"/>
                <a:gd name="connsiteY25" fmla="*/ 6563424 h 6858063"/>
                <a:gd name="connsiteX26" fmla="*/ 3341561 w 12192000"/>
                <a:gd name="connsiteY26" fmla="*/ 6568821 h 6858063"/>
                <a:gd name="connsiteX27" fmla="*/ 3338449 w 12192000"/>
                <a:gd name="connsiteY27" fmla="*/ 6574219 h 6858063"/>
                <a:gd name="connsiteX28" fmla="*/ 3320415 w 12192000"/>
                <a:gd name="connsiteY28" fmla="*/ 6773926 h 6858063"/>
                <a:gd name="connsiteX29" fmla="*/ 3363214 w 12192000"/>
                <a:gd name="connsiteY29" fmla="*/ 6858000 h 6858063"/>
                <a:gd name="connsiteX30" fmla="*/ 12192000 w 12192000"/>
                <a:gd name="connsiteY30" fmla="*/ 6858000 h 6858063"/>
                <a:gd name="connsiteX31" fmla="*/ 12192000 w 12192000"/>
                <a:gd name="connsiteY31" fmla="*/ 0 h 6858063"/>
                <a:gd name="connsiteX32" fmla="*/ 1869186 w 12192000"/>
                <a:gd name="connsiteY32" fmla="*/ 0 h 68580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192000" h="6858063">
                  <a:moveTo>
                    <a:pt x="1869186" y="0"/>
                  </a:moveTo>
                  <a:lnTo>
                    <a:pt x="1695577" y="341186"/>
                  </a:lnTo>
                  <a:cubicBezTo>
                    <a:pt x="1067880" y="590868"/>
                    <a:pt x="484505" y="905193"/>
                    <a:pt x="0" y="1253173"/>
                  </a:cubicBezTo>
                  <a:lnTo>
                    <a:pt x="0" y="2303272"/>
                  </a:lnTo>
                  <a:cubicBezTo>
                    <a:pt x="995172" y="1515047"/>
                    <a:pt x="2491232" y="860552"/>
                    <a:pt x="3949764" y="646176"/>
                  </a:cubicBezTo>
                  <a:cubicBezTo>
                    <a:pt x="4095433" y="624904"/>
                    <a:pt x="4235895" y="609854"/>
                    <a:pt x="4373118" y="597980"/>
                  </a:cubicBezTo>
                  <a:lnTo>
                    <a:pt x="5186998" y="1142619"/>
                  </a:lnTo>
                  <a:lnTo>
                    <a:pt x="4486910" y="1757045"/>
                  </a:lnTo>
                  <a:cubicBezTo>
                    <a:pt x="4425696" y="1764602"/>
                    <a:pt x="4363657" y="1772603"/>
                    <a:pt x="4300284" y="1782064"/>
                  </a:cubicBezTo>
                  <a:cubicBezTo>
                    <a:pt x="2624963" y="2028317"/>
                    <a:pt x="898588" y="2876804"/>
                    <a:pt x="0" y="3828034"/>
                  </a:cubicBezTo>
                  <a:lnTo>
                    <a:pt x="0" y="6858000"/>
                  </a:lnTo>
                  <a:lnTo>
                    <a:pt x="1176655" y="6858000"/>
                  </a:lnTo>
                  <a:cubicBezTo>
                    <a:pt x="1035304" y="6795834"/>
                    <a:pt x="922020" y="6735636"/>
                    <a:pt x="713867" y="6619748"/>
                  </a:cubicBezTo>
                  <a:cubicBezTo>
                    <a:pt x="635127" y="6568504"/>
                    <a:pt x="528193" y="6502844"/>
                    <a:pt x="451358" y="6449124"/>
                  </a:cubicBezTo>
                  <a:cubicBezTo>
                    <a:pt x="70803" y="6183186"/>
                    <a:pt x="-40450" y="5770245"/>
                    <a:pt x="203772" y="5263198"/>
                  </a:cubicBezTo>
                  <a:cubicBezTo>
                    <a:pt x="684784" y="4265232"/>
                    <a:pt x="2374837" y="3253105"/>
                    <a:pt x="4097147" y="2894330"/>
                  </a:cubicBezTo>
                  <a:lnTo>
                    <a:pt x="5009134" y="3368866"/>
                  </a:lnTo>
                  <a:lnTo>
                    <a:pt x="4332796" y="4058222"/>
                  </a:lnTo>
                  <a:cubicBezTo>
                    <a:pt x="2945067" y="4334066"/>
                    <a:pt x="1570673" y="5149914"/>
                    <a:pt x="1183069" y="5954141"/>
                  </a:cubicBezTo>
                  <a:cubicBezTo>
                    <a:pt x="1000316" y="6333490"/>
                    <a:pt x="1068197" y="6646164"/>
                    <a:pt x="1329055" y="6858064"/>
                  </a:cubicBezTo>
                  <a:lnTo>
                    <a:pt x="2131759" y="6858064"/>
                  </a:lnTo>
                  <a:cubicBezTo>
                    <a:pt x="2058098" y="6722936"/>
                    <a:pt x="2060004" y="6554915"/>
                    <a:pt x="2152587" y="6362764"/>
                  </a:cubicBezTo>
                  <a:cubicBezTo>
                    <a:pt x="2397697" y="5854065"/>
                    <a:pt x="3199257" y="5339588"/>
                    <a:pt x="4067937" y="5095113"/>
                  </a:cubicBezTo>
                  <a:lnTo>
                    <a:pt x="4761167" y="5402326"/>
                  </a:lnTo>
                  <a:lnTo>
                    <a:pt x="4298760" y="5982653"/>
                  </a:lnTo>
                  <a:cubicBezTo>
                    <a:pt x="3878453" y="6075172"/>
                    <a:pt x="3470339" y="6319965"/>
                    <a:pt x="3344355" y="6563424"/>
                  </a:cubicBezTo>
                  <a:cubicBezTo>
                    <a:pt x="3343529" y="6565329"/>
                    <a:pt x="3342513" y="6566916"/>
                    <a:pt x="3341561" y="6568821"/>
                  </a:cubicBezTo>
                  <a:cubicBezTo>
                    <a:pt x="3340672" y="6570345"/>
                    <a:pt x="3339211" y="6572250"/>
                    <a:pt x="3338449" y="6574219"/>
                  </a:cubicBezTo>
                  <a:cubicBezTo>
                    <a:pt x="3301683" y="6650419"/>
                    <a:pt x="3298127" y="6717411"/>
                    <a:pt x="3320415" y="6773926"/>
                  </a:cubicBezTo>
                  <a:cubicBezTo>
                    <a:pt x="3329496" y="6803390"/>
                    <a:pt x="3343974" y="6831457"/>
                    <a:pt x="3363214" y="6858000"/>
                  </a:cubicBezTo>
                  <a:lnTo>
                    <a:pt x="12192000" y="6858000"/>
                  </a:lnTo>
                  <a:lnTo>
                    <a:pt x="12192000" y="0"/>
                  </a:lnTo>
                  <a:lnTo>
                    <a:pt x="1869186" y="0"/>
                  </a:lnTo>
                  <a:close/>
                </a:path>
              </a:pathLst>
            </a:custGeom>
            <a:grpFill/>
            <a:ln w="6350" cap="flat">
              <a:noFill/>
              <a:prstDash val="solid"/>
              <a:miter/>
            </a:ln>
          </p:spPr>
          <p:txBody>
            <a:bodyPr rtlCol="0" anchor="ctr"/>
            <a:lstStyle/>
            <a:p>
              <a:endParaRPr lang="en-US"/>
            </a:p>
          </p:txBody>
        </p:sp>
      </p:grpSp>
      <p:cxnSp>
        <p:nvCxnSpPr>
          <p:cNvPr id="6" name="Straight Connector 5">
            <a:extLst>
              <a:ext uri="{FF2B5EF4-FFF2-40B4-BE49-F238E27FC236}">
                <a16:creationId xmlns:a16="http://schemas.microsoft.com/office/drawing/2014/main" id="{B94C6DC7-D26B-8CD0-301F-3BEC6227F70B}"/>
              </a:ext>
            </a:extLst>
          </p:cNvPr>
          <p:cNvCxnSpPr/>
          <p:nvPr userDrawn="1"/>
        </p:nvCxnSpPr>
        <p:spPr>
          <a:xfrm flipH="1">
            <a:off x="6348549" y="6634299"/>
            <a:ext cx="5843451" cy="0"/>
          </a:xfrm>
          <a:prstGeom prst="line">
            <a:avLst/>
          </a:prstGeom>
          <a:ln>
            <a:gradFill flip="none" rotWithShape="1">
              <a:gsLst>
                <a:gs pos="0">
                  <a:srgbClr val="00AFDF">
                    <a:alpha val="0"/>
                  </a:srgbClr>
                </a:gs>
                <a:gs pos="100000">
                  <a:srgbClr val="00AFDF"/>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4317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7" name="Picture 6" descr="A person holding a tablet&#10;&#10;Description automatically generated with low confidence">
            <a:extLst>
              <a:ext uri="{FF2B5EF4-FFF2-40B4-BE49-F238E27FC236}">
                <a16:creationId xmlns:a16="http://schemas.microsoft.com/office/drawing/2014/main" id="{B129DF00-BC4C-4ED1-8885-13D30D7F4EC0}"/>
              </a:ext>
            </a:extLst>
          </p:cNvPr>
          <p:cNvPicPr>
            <a:picLocks noChangeAspect="1"/>
          </p:cNvPicPr>
          <p:nvPr userDrawn="1"/>
        </p:nvPicPr>
        <p:blipFill>
          <a:blip r:embed="rId2"/>
          <a:stretch>
            <a:fillRect/>
          </a:stretch>
        </p:blipFill>
        <p:spPr>
          <a:xfrm>
            <a:off x="-8638" y="-14514"/>
            <a:ext cx="4898139" cy="6872514"/>
          </a:xfrm>
          <a:prstGeom prst="rect">
            <a:avLst/>
          </a:prstGeom>
        </p:spPr>
      </p:pic>
      <p:grpSp>
        <p:nvGrpSpPr>
          <p:cNvPr id="11" name="Group 10">
            <a:extLst>
              <a:ext uri="{FF2B5EF4-FFF2-40B4-BE49-F238E27FC236}">
                <a16:creationId xmlns:a16="http://schemas.microsoft.com/office/drawing/2014/main" id="{536B0ED2-2C5C-4DD0-98EB-9587987AF307}"/>
              </a:ext>
            </a:extLst>
          </p:cNvPr>
          <p:cNvGrpSpPr/>
          <p:nvPr userDrawn="1"/>
        </p:nvGrpSpPr>
        <p:grpSpPr>
          <a:xfrm>
            <a:off x="11602695" y="-3"/>
            <a:ext cx="424361" cy="443667"/>
            <a:chOff x="11602695" y="-3"/>
            <a:chExt cx="424361" cy="443667"/>
          </a:xfrm>
        </p:grpSpPr>
        <p:sp>
          <p:nvSpPr>
            <p:cNvPr id="13" name="Rectangle: Top Corners Rounded 12">
              <a:extLst>
                <a:ext uri="{FF2B5EF4-FFF2-40B4-BE49-F238E27FC236}">
                  <a16:creationId xmlns:a16="http://schemas.microsoft.com/office/drawing/2014/main" id="{67A50536-5316-48A2-BFD8-920C56ACE570}"/>
                </a:ext>
              </a:extLst>
            </p:cNvPr>
            <p:cNvSpPr/>
            <p:nvPr/>
          </p:nvSpPr>
          <p:spPr>
            <a:xfrm rot="10800000">
              <a:off x="11602695" y="-3"/>
              <a:ext cx="424361" cy="443667"/>
            </a:xfrm>
            <a:prstGeom prst="round2SameRect">
              <a:avLst>
                <a:gd name="adj1" fmla="val 50000"/>
                <a:gd name="adj2" fmla="val 0"/>
              </a:avLst>
            </a:prstGeom>
            <a:gradFill flip="none" rotWithShape="1">
              <a:gsLst>
                <a:gs pos="0">
                  <a:srgbClr val="00D99D"/>
                </a:gs>
                <a:gs pos="100000">
                  <a:srgbClr val="00AFDF"/>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79C15A3B-145C-4C0E-9954-5A95320C55E6}"/>
                </a:ext>
              </a:extLst>
            </p:cNvPr>
            <p:cNvPicPr>
              <a:picLocks noChangeAspect="1"/>
            </p:cNvPicPr>
            <p:nvPr/>
          </p:nvPicPr>
          <p:blipFill>
            <a:blip r:embed="rId3"/>
            <a:stretch>
              <a:fillRect/>
            </a:stretch>
          </p:blipFill>
          <p:spPr>
            <a:xfrm>
              <a:off x="11690350" y="49901"/>
              <a:ext cx="249054" cy="287968"/>
            </a:xfrm>
            <a:prstGeom prst="rect">
              <a:avLst/>
            </a:prstGeom>
          </p:spPr>
        </p:pic>
      </p:grpSp>
      <p:cxnSp>
        <p:nvCxnSpPr>
          <p:cNvPr id="15" name="Straight Connector 14">
            <a:extLst>
              <a:ext uri="{FF2B5EF4-FFF2-40B4-BE49-F238E27FC236}">
                <a16:creationId xmlns:a16="http://schemas.microsoft.com/office/drawing/2014/main" id="{E8A523CF-08C8-4052-8D71-42350434DEC7}"/>
              </a:ext>
            </a:extLst>
          </p:cNvPr>
          <p:cNvCxnSpPr>
            <a:cxnSpLocks/>
          </p:cNvCxnSpPr>
          <p:nvPr userDrawn="1"/>
        </p:nvCxnSpPr>
        <p:spPr>
          <a:xfrm flipH="1">
            <a:off x="6348549" y="6634299"/>
            <a:ext cx="5843451" cy="0"/>
          </a:xfrm>
          <a:prstGeom prst="line">
            <a:avLst/>
          </a:prstGeom>
          <a:ln>
            <a:gradFill flip="none" rotWithShape="1">
              <a:gsLst>
                <a:gs pos="0">
                  <a:srgbClr val="00AFDF">
                    <a:alpha val="0"/>
                  </a:srgbClr>
                </a:gs>
                <a:gs pos="42000">
                  <a:srgbClr val="00AFDF"/>
                </a:gs>
                <a:gs pos="100000">
                  <a:srgbClr val="00D99D"/>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17" name="Freeform: Shape 16">
            <a:extLst>
              <a:ext uri="{FF2B5EF4-FFF2-40B4-BE49-F238E27FC236}">
                <a16:creationId xmlns:a16="http://schemas.microsoft.com/office/drawing/2014/main" id="{DE7A1678-E042-463F-9784-B2B6F1A646D0}"/>
              </a:ext>
            </a:extLst>
          </p:cNvPr>
          <p:cNvSpPr/>
          <p:nvPr userDrawn="1"/>
        </p:nvSpPr>
        <p:spPr>
          <a:xfrm rot="16200000">
            <a:off x="1932385" y="3684071"/>
            <a:ext cx="1403392" cy="4510840"/>
          </a:xfrm>
          <a:custGeom>
            <a:avLst/>
            <a:gdLst/>
            <a:ahLst/>
            <a:cxnLst/>
            <a:rect l="l" t="t" r="r" b="b"/>
            <a:pathLst>
              <a:path w="1403392" h="4510840">
                <a:moveTo>
                  <a:pt x="861004" y="4183121"/>
                </a:moveTo>
                <a:lnTo>
                  <a:pt x="622955" y="4283705"/>
                </a:lnTo>
                <a:lnTo>
                  <a:pt x="622955" y="4081699"/>
                </a:lnTo>
                <a:close/>
                <a:moveTo>
                  <a:pt x="861005" y="1087496"/>
                </a:moveTo>
                <a:lnTo>
                  <a:pt x="622956" y="1188080"/>
                </a:lnTo>
                <a:lnTo>
                  <a:pt x="622956" y="986074"/>
                </a:lnTo>
                <a:close/>
                <a:moveTo>
                  <a:pt x="875254" y="3436895"/>
                </a:moveTo>
                <a:lnTo>
                  <a:pt x="875254" y="3548375"/>
                </a:lnTo>
                <a:cubicBezTo>
                  <a:pt x="875254" y="3604814"/>
                  <a:pt x="859048" y="3646026"/>
                  <a:pt x="826638" y="3672010"/>
                </a:cubicBezTo>
                <a:cubicBezTo>
                  <a:pt x="794228" y="3697994"/>
                  <a:pt x="753994" y="3710986"/>
                  <a:pt x="705937" y="3710986"/>
                </a:cubicBezTo>
                <a:cubicBezTo>
                  <a:pt x="683026" y="3710986"/>
                  <a:pt x="661652" y="3708332"/>
                  <a:pt x="641815" y="3703023"/>
                </a:cubicBezTo>
                <a:cubicBezTo>
                  <a:pt x="621977" y="3697715"/>
                  <a:pt x="603118" y="3689333"/>
                  <a:pt x="585236" y="3677877"/>
                </a:cubicBezTo>
                <a:cubicBezTo>
                  <a:pt x="567355" y="3666422"/>
                  <a:pt x="553245" y="3649518"/>
                  <a:pt x="542907" y="3627166"/>
                </a:cubicBezTo>
                <a:cubicBezTo>
                  <a:pt x="532569" y="3604814"/>
                  <a:pt x="527401" y="3578550"/>
                  <a:pt x="527401" y="3548375"/>
                </a:cubicBezTo>
                <a:lnTo>
                  <a:pt x="527401" y="3436895"/>
                </a:lnTo>
                <a:close/>
                <a:moveTo>
                  <a:pt x="993440" y="3307812"/>
                </a:moveTo>
                <a:lnTo>
                  <a:pt x="406700" y="3307812"/>
                </a:lnTo>
                <a:lnTo>
                  <a:pt x="406700" y="3548375"/>
                </a:lnTo>
                <a:cubicBezTo>
                  <a:pt x="406700" y="3598108"/>
                  <a:pt x="414942" y="3642114"/>
                  <a:pt x="431427" y="3680392"/>
                </a:cubicBezTo>
                <a:cubicBezTo>
                  <a:pt x="447911" y="3718669"/>
                  <a:pt x="470263" y="3749124"/>
                  <a:pt x="498483" y="3771756"/>
                </a:cubicBezTo>
                <a:cubicBezTo>
                  <a:pt x="526702" y="3794387"/>
                  <a:pt x="558135" y="3811430"/>
                  <a:pt x="592780" y="3822886"/>
                </a:cubicBezTo>
                <a:cubicBezTo>
                  <a:pt x="627426" y="3834341"/>
                  <a:pt x="664586" y="3840069"/>
                  <a:pt x="704261" y="3840069"/>
                </a:cubicBezTo>
                <a:cubicBezTo>
                  <a:pt x="757347" y="3840069"/>
                  <a:pt x="805124" y="3830150"/>
                  <a:pt x="847593" y="3810313"/>
                </a:cubicBezTo>
                <a:cubicBezTo>
                  <a:pt x="890062" y="3790476"/>
                  <a:pt x="924987" y="3758066"/>
                  <a:pt x="952368" y="3713082"/>
                </a:cubicBezTo>
                <a:cubicBezTo>
                  <a:pt x="979749" y="3668098"/>
                  <a:pt x="993440" y="3613196"/>
                  <a:pt x="993440" y="3548375"/>
                </a:cubicBezTo>
                <a:close/>
                <a:moveTo>
                  <a:pt x="993440" y="2641062"/>
                </a:moveTo>
                <a:lnTo>
                  <a:pt x="406700" y="2641062"/>
                </a:lnTo>
                <a:lnTo>
                  <a:pt x="406700" y="2773497"/>
                </a:lnTo>
                <a:lnTo>
                  <a:pt x="589427" y="2773497"/>
                </a:lnTo>
                <a:lnTo>
                  <a:pt x="782213" y="2768468"/>
                </a:lnTo>
                <a:lnTo>
                  <a:pt x="406700" y="3060162"/>
                </a:lnTo>
                <a:lnTo>
                  <a:pt x="406700" y="3172481"/>
                </a:lnTo>
                <a:lnTo>
                  <a:pt x="993440" y="3172481"/>
                </a:lnTo>
                <a:lnTo>
                  <a:pt x="993440" y="3040883"/>
                </a:lnTo>
                <a:lnTo>
                  <a:pt x="796463" y="3040883"/>
                </a:lnTo>
                <a:lnTo>
                  <a:pt x="612059" y="3049265"/>
                </a:lnTo>
                <a:lnTo>
                  <a:pt x="993440" y="2753381"/>
                </a:lnTo>
                <a:close/>
                <a:moveTo>
                  <a:pt x="993440" y="2088612"/>
                </a:moveTo>
                <a:lnTo>
                  <a:pt x="406700" y="2088612"/>
                </a:lnTo>
                <a:lnTo>
                  <a:pt x="406700" y="2535372"/>
                </a:lnTo>
                <a:lnTo>
                  <a:pt x="527401" y="2535372"/>
                </a:lnTo>
                <a:lnTo>
                  <a:pt x="527401" y="2216856"/>
                </a:lnTo>
                <a:lnTo>
                  <a:pt x="645587" y="2216856"/>
                </a:lnTo>
                <a:lnTo>
                  <a:pt x="645587" y="2506035"/>
                </a:lnTo>
                <a:lnTo>
                  <a:pt x="760420" y="2506035"/>
                </a:lnTo>
                <a:lnTo>
                  <a:pt x="760420" y="2216856"/>
                </a:lnTo>
                <a:lnTo>
                  <a:pt x="873577" y="2216856"/>
                </a:lnTo>
                <a:lnTo>
                  <a:pt x="873577" y="2523638"/>
                </a:lnTo>
                <a:lnTo>
                  <a:pt x="993440" y="2523638"/>
                </a:lnTo>
                <a:close/>
                <a:moveTo>
                  <a:pt x="993440" y="1016249"/>
                </a:moveTo>
                <a:lnTo>
                  <a:pt x="406700" y="753054"/>
                </a:lnTo>
                <a:lnTo>
                  <a:pt x="406700" y="893872"/>
                </a:lnTo>
                <a:lnTo>
                  <a:pt x="507284" y="936620"/>
                </a:lnTo>
                <a:lnTo>
                  <a:pt x="507284" y="1237534"/>
                </a:lnTo>
                <a:lnTo>
                  <a:pt x="406700" y="1280282"/>
                </a:lnTo>
                <a:lnTo>
                  <a:pt x="406700" y="1421938"/>
                </a:lnTo>
                <a:lnTo>
                  <a:pt x="993440" y="1158743"/>
                </a:lnTo>
                <a:close/>
                <a:moveTo>
                  <a:pt x="1011042" y="1748607"/>
                </a:moveTo>
                <a:cubicBezTo>
                  <a:pt x="1011042" y="1696639"/>
                  <a:pt x="1002660" y="1650259"/>
                  <a:pt x="985896" y="1609466"/>
                </a:cubicBezTo>
                <a:cubicBezTo>
                  <a:pt x="969132" y="1568674"/>
                  <a:pt x="946082" y="1535844"/>
                  <a:pt x="916745" y="1510978"/>
                </a:cubicBezTo>
                <a:cubicBezTo>
                  <a:pt x="887408" y="1486111"/>
                  <a:pt x="854439" y="1467391"/>
                  <a:pt x="817837" y="1454818"/>
                </a:cubicBezTo>
                <a:cubicBezTo>
                  <a:pt x="781236" y="1442245"/>
                  <a:pt x="741701" y="1435959"/>
                  <a:pt x="699232" y="1435959"/>
                </a:cubicBezTo>
                <a:cubicBezTo>
                  <a:pt x="659557" y="1435959"/>
                  <a:pt x="621838" y="1441826"/>
                  <a:pt x="586075" y="1453561"/>
                </a:cubicBezTo>
                <a:cubicBezTo>
                  <a:pt x="550312" y="1465296"/>
                  <a:pt x="517482" y="1483038"/>
                  <a:pt x="487587" y="1506787"/>
                </a:cubicBezTo>
                <a:cubicBezTo>
                  <a:pt x="457691" y="1530536"/>
                  <a:pt x="433942" y="1563086"/>
                  <a:pt x="416339" y="1604437"/>
                </a:cubicBezTo>
                <a:cubicBezTo>
                  <a:pt x="398737" y="1645788"/>
                  <a:pt x="389936" y="1693566"/>
                  <a:pt x="389936" y="1747769"/>
                </a:cubicBezTo>
                <a:cubicBezTo>
                  <a:pt x="389936" y="1856176"/>
                  <a:pt x="426258" y="1935805"/>
                  <a:pt x="498902" y="1986656"/>
                </a:cubicBezTo>
                <a:lnTo>
                  <a:pt x="754553" y="1986656"/>
                </a:lnTo>
                <a:lnTo>
                  <a:pt x="754553" y="1733520"/>
                </a:lnTo>
                <a:lnTo>
                  <a:pt x="645587" y="1733520"/>
                </a:lnTo>
                <a:lnTo>
                  <a:pt x="645587" y="1873499"/>
                </a:lnTo>
                <a:lnTo>
                  <a:pt x="551709" y="1873499"/>
                </a:lnTo>
                <a:cubicBezTo>
                  <a:pt x="524328" y="1837177"/>
                  <a:pt x="510637" y="1795547"/>
                  <a:pt x="510637" y="1748607"/>
                </a:cubicBezTo>
                <a:cubicBezTo>
                  <a:pt x="510637" y="1715638"/>
                  <a:pt x="516365" y="1686720"/>
                  <a:pt x="527820" y="1661854"/>
                </a:cubicBezTo>
                <a:cubicBezTo>
                  <a:pt x="539276" y="1636987"/>
                  <a:pt x="554643" y="1617708"/>
                  <a:pt x="573921" y="1604018"/>
                </a:cubicBezTo>
                <a:cubicBezTo>
                  <a:pt x="593200" y="1590327"/>
                  <a:pt x="613317" y="1580269"/>
                  <a:pt x="634272" y="1573843"/>
                </a:cubicBezTo>
                <a:cubicBezTo>
                  <a:pt x="655227" y="1567416"/>
                  <a:pt x="676880" y="1564203"/>
                  <a:pt x="699232" y="1564203"/>
                </a:cubicBezTo>
                <a:cubicBezTo>
                  <a:pt x="761818" y="1564203"/>
                  <a:pt x="809455" y="1580688"/>
                  <a:pt x="842145" y="1613657"/>
                </a:cubicBezTo>
                <a:cubicBezTo>
                  <a:pt x="874835" y="1646626"/>
                  <a:pt x="891180" y="1691610"/>
                  <a:pt x="891180" y="1748607"/>
                </a:cubicBezTo>
                <a:cubicBezTo>
                  <a:pt x="891180" y="1803928"/>
                  <a:pt x="873857" y="1849750"/>
                  <a:pt x="839211" y="1886072"/>
                </a:cubicBezTo>
                <a:lnTo>
                  <a:pt x="920517" y="1967378"/>
                </a:lnTo>
                <a:cubicBezTo>
                  <a:pt x="980867" y="1908704"/>
                  <a:pt x="1011042" y="1835780"/>
                  <a:pt x="1011042" y="1748607"/>
                </a:cubicBezTo>
                <a:close/>
                <a:moveTo>
                  <a:pt x="1403392" y="701696"/>
                </a:moveTo>
                <a:lnTo>
                  <a:pt x="1403392" y="4510840"/>
                </a:lnTo>
                <a:lnTo>
                  <a:pt x="421687" y="4510840"/>
                </a:lnTo>
                <a:lnTo>
                  <a:pt x="993440" y="4254368"/>
                </a:lnTo>
                <a:lnTo>
                  <a:pt x="993440" y="4111874"/>
                </a:lnTo>
                <a:lnTo>
                  <a:pt x="406700" y="3848679"/>
                </a:lnTo>
                <a:lnTo>
                  <a:pt x="406700" y="3989497"/>
                </a:lnTo>
                <a:lnTo>
                  <a:pt x="507284" y="4032245"/>
                </a:lnTo>
                <a:lnTo>
                  <a:pt x="507284" y="4333159"/>
                </a:lnTo>
                <a:lnTo>
                  <a:pt x="406700" y="4375907"/>
                </a:lnTo>
                <a:lnTo>
                  <a:pt x="406700" y="4510840"/>
                </a:lnTo>
                <a:lnTo>
                  <a:pt x="0" y="4510840"/>
                </a:lnTo>
                <a:lnTo>
                  <a:pt x="0" y="701696"/>
                </a:lnTo>
                <a:cubicBezTo>
                  <a:pt x="0" y="314160"/>
                  <a:pt x="314160" y="0"/>
                  <a:pt x="701696" y="0"/>
                </a:cubicBezTo>
                <a:cubicBezTo>
                  <a:pt x="1089232" y="0"/>
                  <a:pt x="1403392" y="314160"/>
                  <a:pt x="1403392" y="701696"/>
                </a:cubicBezTo>
                <a:close/>
              </a:path>
            </a:pathLst>
          </a:custGeom>
          <a:gradFill flip="none" rotWithShape="1">
            <a:gsLst>
              <a:gs pos="0">
                <a:schemeClr val="bg1"/>
              </a:gs>
              <a:gs pos="100000">
                <a:schemeClr val="bg1">
                  <a:alpha val="7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9615010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CEA75C7-A9A8-3644-A392-28B5DC07C460}"/>
              </a:ext>
            </a:extLst>
          </p:cNvPr>
          <p:cNvSpPr/>
          <p:nvPr userDrawn="1"/>
        </p:nvSpPr>
        <p:spPr>
          <a:xfrm flipV="1">
            <a:off x="0" y="-5"/>
            <a:ext cx="12192000" cy="6870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Two people walking&#10;&#10;Description automatically generated with low confidence">
            <a:extLst>
              <a:ext uri="{FF2B5EF4-FFF2-40B4-BE49-F238E27FC236}">
                <a16:creationId xmlns:a16="http://schemas.microsoft.com/office/drawing/2014/main" id="{DF29C109-0C26-4F1B-ACF3-B9E1CFF4860D}"/>
              </a:ext>
            </a:extLst>
          </p:cNvPr>
          <p:cNvPicPr>
            <a:picLocks noChangeAspect="1"/>
          </p:cNvPicPr>
          <p:nvPr userDrawn="1"/>
        </p:nvPicPr>
        <p:blipFill>
          <a:blip r:embed="rId2"/>
          <a:stretch>
            <a:fillRect/>
          </a:stretch>
        </p:blipFill>
        <p:spPr>
          <a:xfrm>
            <a:off x="0" y="0"/>
            <a:ext cx="3973041" cy="6858000"/>
          </a:xfrm>
          <a:prstGeom prst="rect">
            <a:avLst/>
          </a:prstGeom>
        </p:spPr>
      </p:pic>
      <p:sp>
        <p:nvSpPr>
          <p:cNvPr id="16" name="Rectangle: Top Corners Rounded 15">
            <a:extLst>
              <a:ext uri="{FF2B5EF4-FFF2-40B4-BE49-F238E27FC236}">
                <a16:creationId xmlns:a16="http://schemas.microsoft.com/office/drawing/2014/main" id="{B3966DED-6F86-42A8-BD1F-482518ACBACB}"/>
              </a:ext>
            </a:extLst>
          </p:cNvPr>
          <p:cNvSpPr/>
          <p:nvPr userDrawn="1"/>
        </p:nvSpPr>
        <p:spPr>
          <a:xfrm rot="16200000">
            <a:off x="6345190" y="-444301"/>
            <a:ext cx="1403392" cy="10290229"/>
          </a:xfrm>
          <a:prstGeom prst="round2SameRect">
            <a:avLst>
              <a:gd name="adj1" fmla="val 50000"/>
              <a:gd name="adj2" fmla="val 0"/>
            </a:avLst>
          </a:prstGeom>
          <a:gradFill flip="none" rotWithShape="1">
            <a:gsLst>
              <a:gs pos="0">
                <a:srgbClr val="009FD7"/>
              </a:gs>
              <a:gs pos="100000">
                <a:srgbClr val="00D99D">
                  <a:alpha val="80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4487DA8C-2656-4FF9-8665-F350832438D2}"/>
              </a:ext>
            </a:extLst>
          </p:cNvPr>
          <p:cNvGrpSpPr/>
          <p:nvPr userDrawn="1"/>
        </p:nvGrpSpPr>
        <p:grpSpPr>
          <a:xfrm>
            <a:off x="11602695" y="-3"/>
            <a:ext cx="424361" cy="443667"/>
            <a:chOff x="11602695" y="-3"/>
            <a:chExt cx="424361" cy="443667"/>
          </a:xfrm>
        </p:grpSpPr>
        <p:sp>
          <p:nvSpPr>
            <p:cNvPr id="21" name="Rectangle: Top Corners Rounded 20">
              <a:extLst>
                <a:ext uri="{FF2B5EF4-FFF2-40B4-BE49-F238E27FC236}">
                  <a16:creationId xmlns:a16="http://schemas.microsoft.com/office/drawing/2014/main" id="{625BFB89-0F26-4F46-8875-F9C7C9B91ADE}"/>
                </a:ext>
              </a:extLst>
            </p:cNvPr>
            <p:cNvSpPr/>
            <p:nvPr userDrawn="1"/>
          </p:nvSpPr>
          <p:spPr>
            <a:xfrm rot="10800000">
              <a:off x="11602695" y="-3"/>
              <a:ext cx="424361" cy="443667"/>
            </a:xfrm>
            <a:prstGeom prst="round2SameRect">
              <a:avLst>
                <a:gd name="adj1" fmla="val 50000"/>
                <a:gd name="adj2" fmla="val 0"/>
              </a:avLst>
            </a:prstGeom>
            <a:gradFill flip="none" rotWithShape="1">
              <a:gsLst>
                <a:gs pos="0">
                  <a:srgbClr val="00D99D"/>
                </a:gs>
                <a:gs pos="100000">
                  <a:srgbClr val="00AFDF"/>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F1AF9448-519B-4462-976C-0C1CC306B860}"/>
                </a:ext>
              </a:extLst>
            </p:cNvPr>
            <p:cNvPicPr>
              <a:picLocks noChangeAspect="1"/>
            </p:cNvPicPr>
            <p:nvPr userDrawn="1"/>
          </p:nvPicPr>
          <p:blipFill>
            <a:blip r:embed="rId3"/>
            <a:stretch>
              <a:fillRect/>
            </a:stretch>
          </p:blipFill>
          <p:spPr>
            <a:xfrm>
              <a:off x="11690350" y="49901"/>
              <a:ext cx="249054" cy="287968"/>
            </a:xfrm>
            <a:prstGeom prst="rect">
              <a:avLst/>
            </a:prstGeom>
          </p:spPr>
        </p:pic>
      </p:grpSp>
      <p:cxnSp>
        <p:nvCxnSpPr>
          <p:cNvPr id="23" name="Straight Connector 22">
            <a:extLst>
              <a:ext uri="{FF2B5EF4-FFF2-40B4-BE49-F238E27FC236}">
                <a16:creationId xmlns:a16="http://schemas.microsoft.com/office/drawing/2014/main" id="{F3456DD5-D4BC-407D-BAAF-290E0D4AEEF0}"/>
              </a:ext>
            </a:extLst>
          </p:cNvPr>
          <p:cNvCxnSpPr/>
          <p:nvPr userDrawn="1"/>
        </p:nvCxnSpPr>
        <p:spPr>
          <a:xfrm flipH="1">
            <a:off x="6348549" y="6634299"/>
            <a:ext cx="5843451" cy="0"/>
          </a:xfrm>
          <a:prstGeom prst="line">
            <a:avLst/>
          </a:prstGeom>
          <a:ln>
            <a:gradFill flip="none" rotWithShape="1">
              <a:gsLst>
                <a:gs pos="0">
                  <a:srgbClr val="00AFDF">
                    <a:alpha val="0"/>
                  </a:srgbClr>
                </a:gs>
                <a:gs pos="42000">
                  <a:srgbClr val="00AFDF"/>
                </a:gs>
                <a:gs pos="100000">
                  <a:srgbClr val="00D99D"/>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B9FE59D-93CA-4498-8B6F-86F69253DE48}"/>
              </a:ext>
            </a:extLst>
          </p:cNvPr>
          <p:cNvSpPr>
            <a:spLocks noGrp="1"/>
          </p:cNvSpPr>
          <p:nvPr>
            <p:ph type="body" sz="quarter" idx="10" hasCustomPrompt="1"/>
          </p:nvPr>
        </p:nvSpPr>
        <p:spPr>
          <a:xfrm>
            <a:off x="4101271" y="4417444"/>
            <a:ext cx="7029373" cy="566738"/>
          </a:xfrm>
          <a:prstGeom prst="rect">
            <a:avLst/>
          </a:prstGeom>
        </p:spPr>
        <p:txBody>
          <a:bodyPr/>
          <a:lstStyle>
            <a:lvl1pPr marL="0" indent="0">
              <a:buFontTx/>
              <a:buNone/>
              <a:defRPr sz="3600" b="0">
                <a:solidFill>
                  <a:schemeClr val="bg1"/>
                </a:solidFill>
                <a:latin typeface="Arial" panose="020B0604020202020204" pitchFamily="34" charset="0"/>
                <a:cs typeface="Arial" panose="020B0604020202020204" pitchFamily="34" charset="0"/>
              </a:defRPr>
            </a:lvl1pPr>
          </a:lstStyle>
          <a:p>
            <a:pPr lvl="0"/>
            <a:r>
              <a:rPr lang="en-US"/>
              <a:t>Click to add title</a:t>
            </a:r>
          </a:p>
        </p:txBody>
      </p:sp>
      <p:sp>
        <p:nvSpPr>
          <p:cNvPr id="28" name="Text Placeholder 27">
            <a:extLst>
              <a:ext uri="{FF2B5EF4-FFF2-40B4-BE49-F238E27FC236}">
                <a16:creationId xmlns:a16="http://schemas.microsoft.com/office/drawing/2014/main" id="{6FFE24A2-4163-4F78-9C81-4961BB8084C7}"/>
              </a:ext>
            </a:extLst>
          </p:cNvPr>
          <p:cNvSpPr>
            <a:spLocks noGrp="1"/>
          </p:cNvSpPr>
          <p:nvPr>
            <p:ph type="body" sz="quarter" idx="11" hasCustomPrompt="1"/>
          </p:nvPr>
        </p:nvSpPr>
        <p:spPr>
          <a:xfrm>
            <a:off x="4101270" y="5461001"/>
            <a:ext cx="7029373" cy="408940"/>
          </a:xfrm>
          <a:prstGeom prst="rect">
            <a:avLst/>
          </a:prstGeom>
        </p:spPr>
        <p:txBody>
          <a:bodyPr/>
          <a:lstStyle>
            <a:lvl1pPr marL="0" indent="0">
              <a:buFontTx/>
              <a:buNone/>
              <a:defRPr sz="2200">
                <a:solidFill>
                  <a:srgbClr val="666666"/>
                </a:solidFill>
                <a:latin typeface="Arial" panose="020B0604020202020204" pitchFamily="34" charset="0"/>
                <a:cs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2265176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4F9437AB-0066-DC43-899A-2BE62282A4A5}"/>
              </a:ext>
            </a:extLst>
          </p:cNvPr>
          <p:cNvSpPr>
            <a:spLocks noGrp="1"/>
          </p:cNvSpPr>
          <p:nvPr>
            <p:ph type="subTitle" idx="1" hasCustomPrompt="1"/>
          </p:nvPr>
        </p:nvSpPr>
        <p:spPr>
          <a:xfrm>
            <a:off x="546099" y="1054995"/>
            <a:ext cx="10993096" cy="5345804"/>
          </a:xfrm>
          <a:prstGeom prst="rect">
            <a:avLst/>
          </a:prstGeom>
        </p:spPr>
        <p:txBody>
          <a:bodyPr/>
          <a:lstStyle>
            <a:lvl1pPr marL="0" indent="0" algn="l">
              <a:buNone/>
              <a:defRPr sz="1600" b="0" i="0">
                <a:solidFill>
                  <a:schemeClr val="bg2">
                    <a:lumMod val="50000"/>
                  </a:schemeClr>
                </a:solidFill>
                <a:latin typeface="Arial" panose="020B0604020202020204" pitchFamily="34" charset="0"/>
                <a:cs typeface="Arial" panose="020B0604020202020204" pitchFamily="34" charset="0"/>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5" indent="0" algn="ctr">
              <a:buNone/>
              <a:defRPr sz="1600"/>
            </a:lvl9pPr>
          </a:lstStyle>
          <a:p>
            <a:r>
              <a:rPr lang="en-US"/>
              <a:t>Click to add text</a:t>
            </a:r>
          </a:p>
        </p:txBody>
      </p:sp>
      <p:sp>
        <p:nvSpPr>
          <p:cNvPr id="8" name="Title 1">
            <a:extLst>
              <a:ext uri="{FF2B5EF4-FFF2-40B4-BE49-F238E27FC236}">
                <a16:creationId xmlns:a16="http://schemas.microsoft.com/office/drawing/2014/main" id="{46D735EF-67FF-4749-A402-13A6763071A1}"/>
              </a:ext>
            </a:extLst>
          </p:cNvPr>
          <p:cNvSpPr>
            <a:spLocks noGrp="1"/>
          </p:cNvSpPr>
          <p:nvPr>
            <p:ph type="title"/>
          </p:nvPr>
        </p:nvSpPr>
        <p:spPr>
          <a:xfrm>
            <a:off x="546099" y="263526"/>
            <a:ext cx="10993096" cy="701674"/>
          </a:xfrm>
          <a:prstGeom prst="rect">
            <a:avLst/>
          </a:prstGeom>
        </p:spPr>
        <p:txBody>
          <a:bodyPr/>
          <a:lstStyle>
            <a:lvl1pPr>
              <a:defRPr sz="2800" b="0" i="1">
                <a:solidFill>
                  <a:srgbClr val="0B2052"/>
                </a:solidFill>
                <a:latin typeface="Arial" panose="020B0604020202020204" pitchFamily="34" charset="0"/>
                <a:cs typeface="Arial" panose="020B0604020202020204" pitchFamily="34" charset="0"/>
              </a:defRPr>
            </a:lvl1pPr>
          </a:lstStyle>
          <a:p>
            <a:r>
              <a:rPr lang="en-US"/>
              <a:t>Click to edit Master title style</a:t>
            </a:r>
          </a:p>
        </p:txBody>
      </p:sp>
      <p:cxnSp>
        <p:nvCxnSpPr>
          <p:cNvPr id="9" name="Straight Connector 8">
            <a:extLst>
              <a:ext uri="{FF2B5EF4-FFF2-40B4-BE49-F238E27FC236}">
                <a16:creationId xmlns:a16="http://schemas.microsoft.com/office/drawing/2014/main" id="{76F05B0A-364B-44CF-83CA-87AB518B6A45}"/>
              </a:ext>
            </a:extLst>
          </p:cNvPr>
          <p:cNvCxnSpPr/>
          <p:nvPr userDrawn="1"/>
        </p:nvCxnSpPr>
        <p:spPr>
          <a:xfrm flipH="1">
            <a:off x="6348549" y="6634299"/>
            <a:ext cx="5843451" cy="0"/>
          </a:xfrm>
          <a:prstGeom prst="line">
            <a:avLst/>
          </a:prstGeom>
          <a:ln>
            <a:gradFill flip="none" rotWithShape="1">
              <a:gsLst>
                <a:gs pos="0">
                  <a:srgbClr val="00AFDF">
                    <a:alpha val="0"/>
                  </a:srgbClr>
                </a:gs>
                <a:gs pos="42000">
                  <a:srgbClr val="00AFDF"/>
                </a:gs>
                <a:gs pos="100000">
                  <a:srgbClr val="00D99D"/>
                </a:gs>
              </a:gsLst>
              <a:lin ang="10800000" scaled="1"/>
              <a:tileRect/>
            </a:gra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3CB6F8A0-2792-4A5B-BB0F-257682A644BF}"/>
              </a:ext>
            </a:extLst>
          </p:cNvPr>
          <p:cNvGrpSpPr/>
          <p:nvPr userDrawn="1"/>
        </p:nvGrpSpPr>
        <p:grpSpPr>
          <a:xfrm>
            <a:off x="11602695" y="-3"/>
            <a:ext cx="424361" cy="443667"/>
            <a:chOff x="11602695" y="-3"/>
            <a:chExt cx="424361" cy="443667"/>
          </a:xfrm>
        </p:grpSpPr>
        <p:sp>
          <p:nvSpPr>
            <p:cNvPr id="13" name="Rectangle: Top Corners Rounded 12">
              <a:extLst>
                <a:ext uri="{FF2B5EF4-FFF2-40B4-BE49-F238E27FC236}">
                  <a16:creationId xmlns:a16="http://schemas.microsoft.com/office/drawing/2014/main" id="{5D82580F-3A80-4407-A4C3-23727194FAD9}"/>
                </a:ext>
              </a:extLst>
            </p:cNvPr>
            <p:cNvSpPr/>
            <p:nvPr userDrawn="1"/>
          </p:nvSpPr>
          <p:spPr>
            <a:xfrm rot="10800000">
              <a:off x="11602695" y="-3"/>
              <a:ext cx="424361" cy="443667"/>
            </a:xfrm>
            <a:prstGeom prst="round2SameRect">
              <a:avLst>
                <a:gd name="adj1" fmla="val 50000"/>
                <a:gd name="adj2" fmla="val 0"/>
              </a:avLst>
            </a:prstGeom>
            <a:gradFill flip="none" rotWithShape="1">
              <a:gsLst>
                <a:gs pos="0">
                  <a:srgbClr val="00D99D"/>
                </a:gs>
                <a:gs pos="100000">
                  <a:srgbClr val="00AFDF"/>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C1E209A-90A0-430A-B874-69080B8FEDBA}"/>
                </a:ext>
              </a:extLst>
            </p:cNvPr>
            <p:cNvPicPr>
              <a:picLocks noChangeAspect="1"/>
            </p:cNvPicPr>
            <p:nvPr userDrawn="1"/>
          </p:nvPicPr>
          <p:blipFill>
            <a:blip r:embed="rId2"/>
            <a:stretch>
              <a:fillRect/>
            </a:stretch>
          </p:blipFill>
          <p:spPr>
            <a:xfrm>
              <a:off x="11690350" y="49901"/>
              <a:ext cx="249054" cy="287968"/>
            </a:xfrm>
            <a:prstGeom prst="rect">
              <a:avLst/>
            </a:prstGeom>
          </p:spPr>
        </p:pic>
      </p:grpSp>
    </p:spTree>
    <p:extLst>
      <p:ext uri="{BB962C8B-B14F-4D97-AF65-F5344CB8AC3E}">
        <p14:creationId xmlns:p14="http://schemas.microsoft.com/office/powerpoint/2010/main" val="12819978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2888A384-68FF-5C44-9516-DDCDF5AC2648}"/>
              </a:ext>
            </a:extLst>
          </p:cNvPr>
          <p:cNvGrpSpPr/>
          <p:nvPr userDrawn="1"/>
        </p:nvGrpSpPr>
        <p:grpSpPr>
          <a:xfrm>
            <a:off x="0" y="0"/>
            <a:ext cx="4370112" cy="6858000"/>
            <a:chOff x="0" y="0"/>
            <a:chExt cx="4370112" cy="6858000"/>
          </a:xfrm>
        </p:grpSpPr>
        <p:sp>
          <p:nvSpPr>
            <p:cNvPr id="8" name="Rectangle 7">
              <a:extLst>
                <a:ext uri="{FF2B5EF4-FFF2-40B4-BE49-F238E27FC236}">
                  <a16:creationId xmlns:a16="http://schemas.microsoft.com/office/drawing/2014/main" id="{D9481922-CACD-3746-BDFC-C9707AB2989C}"/>
                </a:ext>
              </a:extLst>
            </p:cNvPr>
            <p:cNvSpPr/>
            <p:nvPr/>
          </p:nvSpPr>
          <p:spPr>
            <a:xfrm>
              <a:off x="0" y="0"/>
              <a:ext cx="3964534"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riangle 8">
              <a:extLst>
                <a:ext uri="{FF2B5EF4-FFF2-40B4-BE49-F238E27FC236}">
                  <a16:creationId xmlns:a16="http://schemas.microsoft.com/office/drawing/2014/main" id="{5D964B71-FFA8-1A42-8E49-8DC28EE4049E}"/>
                </a:ext>
              </a:extLst>
            </p:cNvPr>
            <p:cNvSpPr/>
            <p:nvPr/>
          </p:nvSpPr>
          <p:spPr>
            <a:xfrm rot="5400000">
              <a:off x="3505903" y="3228333"/>
              <a:ext cx="1301996" cy="426422"/>
            </a:xfrm>
            <a:prstGeom prst="triangle">
              <a:avLst>
                <a:gd name="adj" fmla="val 54131"/>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0553CEE4-ABFE-4621-B5A8-DCD0E4C4305E}"/>
              </a:ext>
            </a:extLst>
          </p:cNvPr>
          <p:cNvSpPr/>
          <p:nvPr userDrawn="1"/>
        </p:nvSpPr>
        <p:spPr>
          <a:xfrm rot="16200000">
            <a:off x="-3210162" y="3208711"/>
            <a:ext cx="6858003" cy="440574"/>
          </a:xfrm>
          <a:prstGeom prst="rect">
            <a:avLst/>
          </a:prstGeom>
          <a:gradFill flip="none" rotWithShape="1">
            <a:gsLst>
              <a:gs pos="0">
                <a:srgbClr val="009FD7"/>
              </a:gs>
              <a:gs pos="100000">
                <a:srgbClr val="00D99D"/>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79C7879A-AFC2-494C-80BB-CDDDA33B12AE}"/>
              </a:ext>
            </a:extLst>
          </p:cNvPr>
          <p:cNvCxnSpPr/>
          <p:nvPr userDrawn="1"/>
        </p:nvCxnSpPr>
        <p:spPr>
          <a:xfrm flipH="1">
            <a:off x="6348549" y="6634299"/>
            <a:ext cx="5843451" cy="0"/>
          </a:xfrm>
          <a:prstGeom prst="line">
            <a:avLst/>
          </a:prstGeom>
          <a:ln>
            <a:gradFill flip="none" rotWithShape="1">
              <a:gsLst>
                <a:gs pos="0">
                  <a:srgbClr val="00AFDF">
                    <a:alpha val="0"/>
                  </a:srgbClr>
                </a:gs>
                <a:gs pos="42000">
                  <a:srgbClr val="00AFDF"/>
                </a:gs>
                <a:gs pos="100000">
                  <a:srgbClr val="00D99D"/>
                </a:gs>
              </a:gsLst>
              <a:lin ang="10800000" scaled="1"/>
              <a:tileRect/>
            </a:gra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F92F895B-F775-4AAE-B0CF-318288802140}"/>
              </a:ext>
            </a:extLst>
          </p:cNvPr>
          <p:cNvGrpSpPr/>
          <p:nvPr userDrawn="1"/>
        </p:nvGrpSpPr>
        <p:grpSpPr>
          <a:xfrm>
            <a:off x="11602695" y="-3"/>
            <a:ext cx="424361" cy="443667"/>
            <a:chOff x="11602695" y="-3"/>
            <a:chExt cx="424361" cy="443667"/>
          </a:xfrm>
        </p:grpSpPr>
        <p:sp>
          <p:nvSpPr>
            <p:cNvPr id="15" name="Rectangle: Top Corners Rounded 14">
              <a:extLst>
                <a:ext uri="{FF2B5EF4-FFF2-40B4-BE49-F238E27FC236}">
                  <a16:creationId xmlns:a16="http://schemas.microsoft.com/office/drawing/2014/main" id="{B71773E3-293C-44B8-BE77-E065D97B3157}"/>
                </a:ext>
              </a:extLst>
            </p:cNvPr>
            <p:cNvSpPr/>
            <p:nvPr userDrawn="1"/>
          </p:nvSpPr>
          <p:spPr>
            <a:xfrm rot="10800000">
              <a:off x="11602695" y="-3"/>
              <a:ext cx="424361" cy="443667"/>
            </a:xfrm>
            <a:prstGeom prst="round2SameRect">
              <a:avLst>
                <a:gd name="adj1" fmla="val 50000"/>
                <a:gd name="adj2" fmla="val 0"/>
              </a:avLst>
            </a:prstGeom>
            <a:gradFill flip="none" rotWithShape="1">
              <a:gsLst>
                <a:gs pos="0">
                  <a:srgbClr val="00D99D"/>
                </a:gs>
                <a:gs pos="100000">
                  <a:srgbClr val="00AFDF"/>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5BE65245-B730-4B90-B61D-BED7FE806BDC}"/>
                </a:ext>
              </a:extLst>
            </p:cNvPr>
            <p:cNvPicPr>
              <a:picLocks noChangeAspect="1"/>
            </p:cNvPicPr>
            <p:nvPr userDrawn="1"/>
          </p:nvPicPr>
          <p:blipFill>
            <a:blip r:embed="rId2"/>
            <a:stretch>
              <a:fillRect/>
            </a:stretch>
          </p:blipFill>
          <p:spPr>
            <a:xfrm>
              <a:off x="11690350" y="49901"/>
              <a:ext cx="249054" cy="287968"/>
            </a:xfrm>
            <a:prstGeom prst="rect">
              <a:avLst/>
            </a:prstGeom>
          </p:spPr>
        </p:pic>
      </p:grpSp>
      <p:sp>
        <p:nvSpPr>
          <p:cNvPr id="2" name="Subtitle 2">
            <a:extLst>
              <a:ext uri="{FF2B5EF4-FFF2-40B4-BE49-F238E27FC236}">
                <a16:creationId xmlns:a16="http://schemas.microsoft.com/office/drawing/2014/main" id="{31F20E0B-0C43-598D-09BF-A81F2DFCEA3A}"/>
              </a:ext>
            </a:extLst>
          </p:cNvPr>
          <p:cNvSpPr>
            <a:spLocks noGrp="1"/>
          </p:cNvSpPr>
          <p:nvPr>
            <p:ph type="subTitle" idx="1" hasCustomPrompt="1"/>
          </p:nvPr>
        </p:nvSpPr>
        <p:spPr>
          <a:xfrm>
            <a:off x="4484914" y="1054995"/>
            <a:ext cx="6951353" cy="5345804"/>
          </a:xfrm>
          <a:prstGeom prst="rect">
            <a:avLst/>
          </a:prstGeom>
        </p:spPr>
        <p:txBody>
          <a:bodyPr/>
          <a:lstStyle>
            <a:lvl1pPr marL="0" indent="0" algn="l">
              <a:buNone/>
              <a:defRPr sz="1600" b="0" i="0">
                <a:solidFill>
                  <a:schemeClr val="bg2">
                    <a:lumMod val="50000"/>
                  </a:schemeClr>
                </a:solidFill>
                <a:latin typeface="Arial" panose="020B0604020202020204" pitchFamily="34" charset="0"/>
                <a:cs typeface="Arial" panose="020B0604020202020204" pitchFamily="34" charset="0"/>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5" indent="0" algn="ctr">
              <a:buNone/>
              <a:defRPr sz="1600"/>
            </a:lvl9pPr>
          </a:lstStyle>
          <a:p>
            <a:r>
              <a:rPr lang="en-US"/>
              <a:t>Click to add text</a:t>
            </a:r>
          </a:p>
        </p:txBody>
      </p:sp>
      <p:sp>
        <p:nvSpPr>
          <p:cNvPr id="3" name="Title 1">
            <a:extLst>
              <a:ext uri="{FF2B5EF4-FFF2-40B4-BE49-F238E27FC236}">
                <a16:creationId xmlns:a16="http://schemas.microsoft.com/office/drawing/2014/main" id="{DC17DD63-FAAF-C7DE-128C-20050FC460A5}"/>
              </a:ext>
            </a:extLst>
          </p:cNvPr>
          <p:cNvSpPr>
            <a:spLocks noGrp="1"/>
          </p:cNvSpPr>
          <p:nvPr>
            <p:ph type="title"/>
          </p:nvPr>
        </p:nvSpPr>
        <p:spPr>
          <a:xfrm>
            <a:off x="4484914" y="263526"/>
            <a:ext cx="6951353" cy="701674"/>
          </a:xfrm>
          <a:prstGeom prst="rect">
            <a:avLst/>
          </a:prstGeom>
        </p:spPr>
        <p:txBody>
          <a:bodyPr/>
          <a:lstStyle>
            <a:lvl1pPr>
              <a:defRPr sz="2800" b="0" i="1">
                <a:solidFill>
                  <a:srgbClr val="0B2052"/>
                </a:solidFill>
                <a:latin typeface="Arial" panose="020B0604020202020204" pitchFamily="34" charset="0"/>
                <a:cs typeface="Arial" panose="020B0604020202020204" pitchFamily="34" charset="0"/>
              </a:defRPr>
            </a:lvl1pPr>
          </a:lstStyle>
          <a:p>
            <a:r>
              <a:rPr lang="en-US"/>
              <a:t>Click to edit Master title style</a:t>
            </a:r>
          </a:p>
        </p:txBody>
      </p:sp>
    </p:spTree>
    <p:extLst>
      <p:ext uri="{BB962C8B-B14F-4D97-AF65-F5344CB8AC3E}">
        <p14:creationId xmlns:p14="http://schemas.microsoft.com/office/powerpoint/2010/main" val="14335925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CEA75C7-A9A8-3644-A392-28B5DC07C460}"/>
              </a:ext>
            </a:extLst>
          </p:cNvPr>
          <p:cNvSpPr/>
          <p:nvPr userDrawn="1"/>
        </p:nvSpPr>
        <p:spPr>
          <a:xfrm flipV="1">
            <a:off x="0" y="-5"/>
            <a:ext cx="12192000" cy="687070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oup of people looking at a computer screen&#10;&#10;Description automatically generated with medium confidence">
            <a:extLst>
              <a:ext uri="{FF2B5EF4-FFF2-40B4-BE49-F238E27FC236}">
                <a16:creationId xmlns:a16="http://schemas.microsoft.com/office/drawing/2014/main" id="{B11B0413-8038-49AD-9A18-B0FAC1047444}"/>
              </a:ext>
            </a:extLst>
          </p:cNvPr>
          <p:cNvPicPr>
            <a:picLocks noChangeAspect="1"/>
          </p:cNvPicPr>
          <p:nvPr userDrawn="1"/>
        </p:nvPicPr>
        <p:blipFill>
          <a:blip r:embed="rId2"/>
          <a:stretch>
            <a:fillRect/>
          </a:stretch>
        </p:blipFill>
        <p:spPr>
          <a:xfrm flipH="1">
            <a:off x="-1" y="0"/>
            <a:ext cx="3973041" cy="6858000"/>
          </a:xfrm>
          <a:prstGeom prst="rect">
            <a:avLst/>
          </a:prstGeom>
        </p:spPr>
      </p:pic>
      <p:sp>
        <p:nvSpPr>
          <p:cNvPr id="16" name="Rectangle: Top Corners Rounded 15">
            <a:extLst>
              <a:ext uri="{FF2B5EF4-FFF2-40B4-BE49-F238E27FC236}">
                <a16:creationId xmlns:a16="http://schemas.microsoft.com/office/drawing/2014/main" id="{B3966DED-6F86-42A8-BD1F-482518ACBACB}"/>
              </a:ext>
            </a:extLst>
          </p:cNvPr>
          <p:cNvSpPr/>
          <p:nvPr userDrawn="1"/>
        </p:nvSpPr>
        <p:spPr>
          <a:xfrm rot="16200000">
            <a:off x="6345190" y="-444301"/>
            <a:ext cx="1403392" cy="10290229"/>
          </a:xfrm>
          <a:prstGeom prst="round2SameRect">
            <a:avLst>
              <a:gd name="adj1" fmla="val 50000"/>
              <a:gd name="adj2" fmla="val 0"/>
            </a:avLst>
          </a:prstGeom>
          <a:gradFill flip="none" rotWithShape="1">
            <a:gsLst>
              <a:gs pos="0">
                <a:srgbClr val="FC3D55"/>
              </a:gs>
              <a:gs pos="100000">
                <a:srgbClr val="FF692C">
                  <a:alpha val="78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grpSp>
        <p:nvGrpSpPr>
          <p:cNvPr id="2" name="Group 1">
            <a:extLst>
              <a:ext uri="{FF2B5EF4-FFF2-40B4-BE49-F238E27FC236}">
                <a16:creationId xmlns:a16="http://schemas.microsoft.com/office/drawing/2014/main" id="{BA824A86-E69B-4534-9E3B-EC60CD4E6950}"/>
              </a:ext>
            </a:extLst>
          </p:cNvPr>
          <p:cNvGrpSpPr/>
          <p:nvPr userDrawn="1"/>
        </p:nvGrpSpPr>
        <p:grpSpPr>
          <a:xfrm>
            <a:off x="11602695" y="-3"/>
            <a:ext cx="424361" cy="443667"/>
            <a:chOff x="11602695" y="-3"/>
            <a:chExt cx="424361" cy="443667"/>
          </a:xfrm>
        </p:grpSpPr>
        <p:sp>
          <p:nvSpPr>
            <p:cNvPr id="21" name="Rectangle: Top Corners Rounded 20">
              <a:extLst>
                <a:ext uri="{FF2B5EF4-FFF2-40B4-BE49-F238E27FC236}">
                  <a16:creationId xmlns:a16="http://schemas.microsoft.com/office/drawing/2014/main" id="{625BFB89-0F26-4F46-8875-F9C7C9B91ADE}"/>
                </a:ext>
              </a:extLst>
            </p:cNvPr>
            <p:cNvSpPr/>
            <p:nvPr userDrawn="1"/>
          </p:nvSpPr>
          <p:spPr>
            <a:xfrm rot="10800000">
              <a:off x="11602695" y="-3"/>
              <a:ext cx="424361" cy="443667"/>
            </a:xfrm>
            <a:prstGeom prst="round2SameRect">
              <a:avLst>
                <a:gd name="adj1" fmla="val 50000"/>
                <a:gd name="adj2" fmla="val 0"/>
              </a:avLst>
            </a:prstGeom>
            <a:gradFill flip="none" rotWithShape="1">
              <a:gsLst>
                <a:gs pos="0">
                  <a:srgbClr val="FC3D55"/>
                </a:gs>
                <a:gs pos="100000">
                  <a:srgbClr val="FF692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22" name="Picture 21">
              <a:extLst>
                <a:ext uri="{FF2B5EF4-FFF2-40B4-BE49-F238E27FC236}">
                  <a16:creationId xmlns:a16="http://schemas.microsoft.com/office/drawing/2014/main" id="{F1AF9448-519B-4462-976C-0C1CC306B860}"/>
                </a:ext>
              </a:extLst>
            </p:cNvPr>
            <p:cNvPicPr>
              <a:picLocks noChangeAspect="1"/>
            </p:cNvPicPr>
            <p:nvPr userDrawn="1"/>
          </p:nvPicPr>
          <p:blipFill>
            <a:blip r:embed="rId3"/>
            <a:stretch>
              <a:fillRect/>
            </a:stretch>
          </p:blipFill>
          <p:spPr>
            <a:xfrm>
              <a:off x="11690350" y="49901"/>
              <a:ext cx="249054" cy="287968"/>
            </a:xfrm>
            <a:prstGeom prst="rect">
              <a:avLst/>
            </a:prstGeom>
          </p:spPr>
        </p:pic>
      </p:grpSp>
      <p:cxnSp>
        <p:nvCxnSpPr>
          <p:cNvPr id="23" name="Straight Connector 22">
            <a:extLst>
              <a:ext uri="{FF2B5EF4-FFF2-40B4-BE49-F238E27FC236}">
                <a16:creationId xmlns:a16="http://schemas.microsoft.com/office/drawing/2014/main" id="{F3456DD5-D4BC-407D-BAAF-290E0D4AEEF0}"/>
              </a:ext>
            </a:extLst>
          </p:cNvPr>
          <p:cNvCxnSpPr/>
          <p:nvPr userDrawn="1"/>
        </p:nvCxnSpPr>
        <p:spPr>
          <a:xfrm flipH="1">
            <a:off x="6348549" y="6634299"/>
            <a:ext cx="5843451" cy="0"/>
          </a:xfrm>
          <a:prstGeom prst="line">
            <a:avLst/>
          </a:prstGeom>
          <a:ln>
            <a:gradFill flip="none" rotWithShape="1">
              <a:gsLst>
                <a:gs pos="0">
                  <a:srgbClr val="FF692C">
                    <a:alpha val="0"/>
                  </a:srgbClr>
                </a:gs>
                <a:gs pos="42000">
                  <a:srgbClr val="FF692C"/>
                </a:gs>
                <a:gs pos="100000">
                  <a:srgbClr val="FC3D55"/>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EB9FE59D-93CA-4498-8B6F-86F69253DE48}"/>
              </a:ext>
            </a:extLst>
          </p:cNvPr>
          <p:cNvSpPr>
            <a:spLocks noGrp="1"/>
          </p:cNvSpPr>
          <p:nvPr userDrawn="1">
            <p:ph type="body" sz="quarter" idx="10" hasCustomPrompt="1"/>
          </p:nvPr>
        </p:nvSpPr>
        <p:spPr>
          <a:xfrm>
            <a:off x="4101271" y="4417444"/>
            <a:ext cx="7029373" cy="566738"/>
          </a:xfrm>
          <a:prstGeom prst="rect">
            <a:avLst/>
          </a:prstGeom>
        </p:spPr>
        <p:txBody>
          <a:bodyPr/>
          <a:lstStyle>
            <a:lvl1pPr marL="0" indent="0">
              <a:buFontTx/>
              <a:buNone/>
              <a:defRPr sz="3600" b="0">
                <a:solidFill>
                  <a:schemeClr val="bg1"/>
                </a:solidFill>
                <a:latin typeface="Arial" panose="020B0604020202020204" pitchFamily="34" charset="0"/>
                <a:cs typeface="Arial" panose="020B0604020202020204" pitchFamily="34" charset="0"/>
              </a:defRPr>
            </a:lvl1pPr>
          </a:lstStyle>
          <a:p>
            <a:pPr lvl="0"/>
            <a:r>
              <a:rPr lang="en-US"/>
              <a:t>Click to add title</a:t>
            </a:r>
          </a:p>
        </p:txBody>
      </p:sp>
      <p:sp>
        <p:nvSpPr>
          <p:cNvPr id="28" name="Text Placeholder 27">
            <a:extLst>
              <a:ext uri="{FF2B5EF4-FFF2-40B4-BE49-F238E27FC236}">
                <a16:creationId xmlns:a16="http://schemas.microsoft.com/office/drawing/2014/main" id="{6FFE24A2-4163-4F78-9C81-4961BB8084C7}"/>
              </a:ext>
            </a:extLst>
          </p:cNvPr>
          <p:cNvSpPr>
            <a:spLocks noGrp="1"/>
          </p:cNvSpPr>
          <p:nvPr userDrawn="1">
            <p:ph type="body" sz="quarter" idx="11" hasCustomPrompt="1"/>
          </p:nvPr>
        </p:nvSpPr>
        <p:spPr>
          <a:xfrm>
            <a:off x="4101270" y="5461001"/>
            <a:ext cx="7029373" cy="408940"/>
          </a:xfrm>
          <a:prstGeom prst="rect">
            <a:avLst/>
          </a:prstGeom>
        </p:spPr>
        <p:txBody>
          <a:bodyPr/>
          <a:lstStyle>
            <a:lvl1pPr marL="0" indent="0">
              <a:buFontTx/>
              <a:buNone/>
              <a:defRPr sz="2200">
                <a:solidFill>
                  <a:srgbClr val="666666"/>
                </a:solidFill>
                <a:latin typeface="Arial" panose="020B0604020202020204" pitchFamily="34" charset="0"/>
                <a:cs typeface="Arial" panose="020B0604020202020204" pitchFamily="34" charset="0"/>
              </a:defRPr>
            </a:lvl1pPr>
          </a:lstStyle>
          <a:p>
            <a:pPr lvl="0"/>
            <a:r>
              <a:rPr lang="en-US"/>
              <a:t>Click to add subtitle</a:t>
            </a:r>
          </a:p>
        </p:txBody>
      </p:sp>
    </p:spTree>
    <p:extLst>
      <p:ext uri="{BB962C8B-B14F-4D97-AF65-F5344CB8AC3E}">
        <p14:creationId xmlns:p14="http://schemas.microsoft.com/office/powerpoint/2010/main" val="1339984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7" name="Subtitle 2">
            <a:extLst>
              <a:ext uri="{FF2B5EF4-FFF2-40B4-BE49-F238E27FC236}">
                <a16:creationId xmlns:a16="http://schemas.microsoft.com/office/drawing/2014/main" id="{4F9437AB-0066-DC43-899A-2BE62282A4A5}"/>
              </a:ext>
            </a:extLst>
          </p:cNvPr>
          <p:cNvSpPr>
            <a:spLocks noGrp="1"/>
          </p:cNvSpPr>
          <p:nvPr>
            <p:ph type="subTitle" idx="1" hasCustomPrompt="1"/>
          </p:nvPr>
        </p:nvSpPr>
        <p:spPr>
          <a:xfrm>
            <a:off x="546099" y="1054995"/>
            <a:ext cx="10993096" cy="5345804"/>
          </a:xfrm>
          <a:prstGeom prst="rect">
            <a:avLst/>
          </a:prstGeom>
        </p:spPr>
        <p:txBody>
          <a:bodyPr/>
          <a:lstStyle>
            <a:lvl1pPr marL="0" indent="0" algn="l">
              <a:buNone/>
              <a:defRPr sz="1600" b="0" i="0">
                <a:solidFill>
                  <a:schemeClr val="bg2">
                    <a:lumMod val="50000"/>
                  </a:schemeClr>
                </a:solidFill>
                <a:latin typeface="Arial" panose="020B0604020202020204" pitchFamily="34" charset="0"/>
                <a:cs typeface="Arial" panose="020B0604020202020204" pitchFamily="34" charset="0"/>
              </a:defRPr>
            </a:lvl1pPr>
            <a:lvl2pPr marL="457086" indent="0" algn="ctr">
              <a:buNone/>
              <a:defRPr sz="2000"/>
            </a:lvl2pPr>
            <a:lvl3pPr marL="914171" indent="0" algn="ctr">
              <a:buNone/>
              <a:defRPr sz="1800"/>
            </a:lvl3pPr>
            <a:lvl4pPr marL="1371257" indent="0" algn="ctr">
              <a:buNone/>
              <a:defRPr sz="1600"/>
            </a:lvl4pPr>
            <a:lvl5pPr marL="1828343" indent="0" algn="ctr">
              <a:buNone/>
              <a:defRPr sz="1600"/>
            </a:lvl5pPr>
            <a:lvl6pPr marL="2285429" indent="0" algn="ctr">
              <a:buNone/>
              <a:defRPr sz="1600"/>
            </a:lvl6pPr>
            <a:lvl7pPr marL="2742514" indent="0" algn="ctr">
              <a:buNone/>
              <a:defRPr sz="1600"/>
            </a:lvl7pPr>
            <a:lvl8pPr marL="3199600" indent="0" algn="ctr">
              <a:buNone/>
              <a:defRPr sz="1600"/>
            </a:lvl8pPr>
            <a:lvl9pPr marL="3656685" indent="0" algn="ctr">
              <a:buNone/>
              <a:defRPr sz="1600"/>
            </a:lvl9pPr>
          </a:lstStyle>
          <a:p>
            <a:r>
              <a:rPr lang="en-US"/>
              <a:t>Click to add text</a:t>
            </a:r>
          </a:p>
        </p:txBody>
      </p:sp>
      <p:sp>
        <p:nvSpPr>
          <p:cNvPr id="8" name="Title 1">
            <a:extLst>
              <a:ext uri="{FF2B5EF4-FFF2-40B4-BE49-F238E27FC236}">
                <a16:creationId xmlns:a16="http://schemas.microsoft.com/office/drawing/2014/main" id="{46D735EF-67FF-4749-A402-13A6763071A1}"/>
              </a:ext>
            </a:extLst>
          </p:cNvPr>
          <p:cNvSpPr>
            <a:spLocks noGrp="1"/>
          </p:cNvSpPr>
          <p:nvPr>
            <p:ph type="title"/>
          </p:nvPr>
        </p:nvSpPr>
        <p:spPr>
          <a:xfrm>
            <a:off x="546099" y="263526"/>
            <a:ext cx="10993096" cy="701674"/>
          </a:xfrm>
          <a:prstGeom prst="rect">
            <a:avLst/>
          </a:prstGeom>
        </p:spPr>
        <p:txBody>
          <a:bodyPr/>
          <a:lstStyle>
            <a:lvl1pPr>
              <a:defRPr sz="2800" b="0" i="1">
                <a:solidFill>
                  <a:srgbClr val="0B2052"/>
                </a:solidFill>
                <a:latin typeface="Arial" panose="020B0604020202020204" pitchFamily="34" charset="0"/>
                <a:cs typeface="Arial" panose="020B0604020202020204" pitchFamily="34" charset="0"/>
              </a:defRPr>
            </a:lvl1pPr>
          </a:lstStyle>
          <a:p>
            <a:r>
              <a:rPr lang="en-US"/>
              <a:t>Click to edit Master title style</a:t>
            </a:r>
          </a:p>
        </p:txBody>
      </p:sp>
      <p:grpSp>
        <p:nvGrpSpPr>
          <p:cNvPr id="10" name="Group 9">
            <a:extLst>
              <a:ext uri="{FF2B5EF4-FFF2-40B4-BE49-F238E27FC236}">
                <a16:creationId xmlns:a16="http://schemas.microsoft.com/office/drawing/2014/main" id="{FE2D76E3-9D78-4FE6-920F-AC43EB7CE6C6}"/>
              </a:ext>
            </a:extLst>
          </p:cNvPr>
          <p:cNvGrpSpPr/>
          <p:nvPr userDrawn="1"/>
        </p:nvGrpSpPr>
        <p:grpSpPr>
          <a:xfrm>
            <a:off x="11602695" y="-3"/>
            <a:ext cx="424361" cy="443667"/>
            <a:chOff x="11602695" y="-3"/>
            <a:chExt cx="424361" cy="443667"/>
          </a:xfrm>
        </p:grpSpPr>
        <p:sp>
          <p:nvSpPr>
            <p:cNvPr id="11" name="Rectangle: Top Corners Rounded 10">
              <a:extLst>
                <a:ext uri="{FF2B5EF4-FFF2-40B4-BE49-F238E27FC236}">
                  <a16:creationId xmlns:a16="http://schemas.microsoft.com/office/drawing/2014/main" id="{FE6B56AA-13F6-4F3A-B75F-62C5FD8A29F9}"/>
                </a:ext>
              </a:extLst>
            </p:cNvPr>
            <p:cNvSpPr/>
            <p:nvPr userDrawn="1"/>
          </p:nvSpPr>
          <p:spPr>
            <a:xfrm rot="10800000">
              <a:off x="11602695" y="-3"/>
              <a:ext cx="424361" cy="443667"/>
            </a:xfrm>
            <a:prstGeom prst="round2SameRect">
              <a:avLst>
                <a:gd name="adj1" fmla="val 50000"/>
                <a:gd name="adj2" fmla="val 0"/>
              </a:avLst>
            </a:prstGeom>
            <a:gradFill flip="none" rotWithShape="1">
              <a:gsLst>
                <a:gs pos="0">
                  <a:srgbClr val="FC3D55"/>
                </a:gs>
                <a:gs pos="100000">
                  <a:srgbClr val="FF692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2" name="Picture 11">
              <a:extLst>
                <a:ext uri="{FF2B5EF4-FFF2-40B4-BE49-F238E27FC236}">
                  <a16:creationId xmlns:a16="http://schemas.microsoft.com/office/drawing/2014/main" id="{2214051A-DD56-4557-963A-7CCBC78376DD}"/>
                </a:ext>
              </a:extLst>
            </p:cNvPr>
            <p:cNvPicPr>
              <a:picLocks noChangeAspect="1"/>
            </p:cNvPicPr>
            <p:nvPr userDrawn="1"/>
          </p:nvPicPr>
          <p:blipFill>
            <a:blip r:embed="rId2"/>
            <a:stretch>
              <a:fillRect/>
            </a:stretch>
          </p:blipFill>
          <p:spPr>
            <a:xfrm>
              <a:off x="11690350" y="49901"/>
              <a:ext cx="249054" cy="287968"/>
            </a:xfrm>
            <a:prstGeom prst="rect">
              <a:avLst/>
            </a:prstGeom>
          </p:spPr>
        </p:pic>
      </p:grpSp>
      <p:cxnSp>
        <p:nvCxnSpPr>
          <p:cNvPr id="15" name="Straight Connector 14">
            <a:extLst>
              <a:ext uri="{FF2B5EF4-FFF2-40B4-BE49-F238E27FC236}">
                <a16:creationId xmlns:a16="http://schemas.microsoft.com/office/drawing/2014/main" id="{33DB7B5C-1551-40A3-AD8E-D70F1F47DBBB}"/>
              </a:ext>
            </a:extLst>
          </p:cNvPr>
          <p:cNvCxnSpPr/>
          <p:nvPr userDrawn="1"/>
        </p:nvCxnSpPr>
        <p:spPr>
          <a:xfrm flipH="1">
            <a:off x="6348549" y="6634299"/>
            <a:ext cx="5843451" cy="0"/>
          </a:xfrm>
          <a:prstGeom prst="line">
            <a:avLst/>
          </a:prstGeom>
          <a:ln>
            <a:gradFill flip="none" rotWithShape="1">
              <a:gsLst>
                <a:gs pos="0">
                  <a:srgbClr val="FF692C">
                    <a:alpha val="0"/>
                  </a:srgbClr>
                </a:gs>
                <a:gs pos="42000">
                  <a:srgbClr val="FF692C"/>
                </a:gs>
                <a:gs pos="100000">
                  <a:srgbClr val="FC3D55"/>
                </a:gs>
              </a:gsLst>
              <a:lin ang="1080000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297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0541141"/>
      </p:ext>
    </p:extLst>
  </p:cSld>
  <p:clrMap bg1="lt1" tx1="dk1" bg2="lt2" tx2="dk2" accent1="accent1" accent2="accent2" accent3="accent3" accent4="accent4" accent5="accent5" accent6="accent6" hlink="hlink" folHlink="folHlink"/>
  <p:sldLayoutIdLst>
    <p:sldLayoutId id="2147484041" r:id="rId1"/>
    <p:sldLayoutId id="2147484045" r:id="rId2"/>
    <p:sldLayoutId id="2147484046" r:id="rId3"/>
    <p:sldLayoutId id="2147484006" r:id="rId4"/>
    <p:sldLayoutId id="2147484016" r:id="rId5"/>
    <p:sldLayoutId id="2147484013" r:id="rId6"/>
    <p:sldLayoutId id="2147484022" r:id="rId7"/>
    <p:sldLayoutId id="2147484032" r:id="rId8"/>
    <p:sldLayoutId id="2147484035" r:id="rId9"/>
    <p:sldLayoutId id="2147484039" r:id="rId10"/>
    <p:sldLayoutId id="2147484033" r:id="rId11"/>
    <p:sldLayoutId id="2147484034" r:id="rId12"/>
    <p:sldLayoutId id="2147484043" r:id="rId13"/>
    <p:sldLayoutId id="214748403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www.bmc.com/blogs/what-is-shift-left-shift-left-testing-explained/" TargetMode="External"/><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hyperlink" Target="mailto:lucksjb@gmail.com" TargetMode="External"/><Relationship Id="rId2" Type="http://schemas.openxmlformats.org/officeDocument/2006/relationships/image" Target="../media/image82.jpg"/><Relationship Id="rId1" Type="http://schemas.openxmlformats.org/officeDocument/2006/relationships/slideLayout" Target="../slideLayouts/slideLayout12.xml"/><Relationship Id="rId5" Type="http://schemas.openxmlformats.org/officeDocument/2006/relationships/hyperlink" Target="https://www.linkedin.com/in/lucksjb/" TargetMode="External"/><Relationship Id="rId4" Type="http://schemas.openxmlformats.org/officeDocument/2006/relationships/hyperlink" Target="mailto:ldsilva7@stefanini.com"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jpg"/><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slide" Target="slide63.xml"/><Relationship Id="rId13" Type="http://schemas.openxmlformats.org/officeDocument/2006/relationships/slide" Target="slide89.xml"/><Relationship Id="rId3" Type="http://schemas.openxmlformats.org/officeDocument/2006/relationships/slide" Target="slide9.xml"/><Relationship Id="rId7" Type="http://schemas.openxmlformats.org/officeDocument/2006/relationships/slide" Target="slide56.xml"/><Relationship Id="rId12" Type="http://schemas.openxmlformats.org/officeDocument/2006/relationships/slide" Target="slide87.xml"/><Relationship Id="rId2" Type="http://schemas.openxmlformats.org/officeDocument/2006/relationships/slide" Target="slide4.xml"/><Relationship Id="rId1" Type="http://schemas.openxmlformats.org/officeDocument/2006/relationships/slideLayout" Target="../slideLayouts/slideLayout4.xml"/><Relationship Id="rId6" Type="http://schemas.openxmlformats.org/officeDocument/2006/relationships/slide" Target="slide36.xml"/><Relationship Id="rId11" Type="http://schemas.openxmlformats.org/officeDocument/2006/relationships/slide" Target="slide79.xml"/><Relationship Id="rId5" Type="http://schemas.openxmlformats.org/officeDocument/2006/relationships/slide" Target="slide35.xml"/><Relationship Id="rId15" Type="http://schemas.openxmlformats.org/officeDocument/2006/relationships/slide" Target="slide96.xml"/><Relationship Id="rId10" Type="http://schemas.openxmlformats.org/officeDocument/2006/relationships/slide" Target="slide72.xml"/><Relationship Id="rId4" Type="http://schemas.openxmlformats.org/officeDocument/2006/relationships/slide" Target="slide25.xml"/><Relationship Id="rId9" Type="http://schemas.openxmlformats.org/officeDocument/2006/relationships/slide" Target="slide68.xml"/><Relationship Id="rId14" Type="http://schemas.openxmlformats.org/officeDocument/2006/relationships/slide" Target="slide9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hyperlink" Target="http://localhost:9000/" TargetMode="External"/><Relationship Id="rId2" Type="http://schemas.openxmlformats.org/officeDocument/2006/relationships/hyperlink" Target="https://d.docs.live.net/e0c5db58798c6d43/&#193;rea%20de%20Trabalho/apresenta&#231;&#227;o-qualidade-e-teste-de-software/qualidade-e-teste-de-software/tdd/Dockercompose.yml" TargetMode="Externa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hyperlink" Target="https://d.docs.live.net/e0c5db58798c6d43/&#193;rea%20de%20Trabalho/apresenta&#231;&#227;o-qualidade-e-teste-de-software/qualidade-e-teste-de-software/tdd/pom.xml" TargetMode="External"/><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hyperlink" Target="https://d.docs.live.net/e0c5db58798c6d43/&#193;rea%20de%20Trabalho/apresenta&#231;&#227;o-qualidade-e-teste-de-software/AdicaoTest.java" TargetMode="External"/><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slide" Target="slide77.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77.png"/></Relationships>
</file>

<file path=ppt/slides/_rels/slide9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8" Type="http://schemas.openxmlformats.org/officeDocument/2006/relationships/hyperlink" Target="https://www.baeldung.com/parameterized-tests-junit-5" TargetMode="External"/><Relationship Id="rId13" Type="http://schemas.openxmlformats.org/officeDocument/2006/relationships/hyperlink" Target="https://imgflip.com/memegenerator/129315248/No---Yes" TargetMode="External"/><Relationship Id="rId3" Type="http://schemas.openxmlformats.org/officeDocument/2006/relationships/hyperlink" Target="https://site.mockito.org/" TargetMode="External"/><Relationship Id="rId7" Type="http://schemas.openxmlformats.org/officeDocument/2006/relationships/hyperlink" Target="https://java.testcontainers.org/" TargetMode="External"/><Relationship Id="rId12" Type="http://schemas.openxmlformats.org/officeDocument/2006/relationships/hyperlink" Target="https://jmeter.apache.org/" TargetMode="External"/><Relationship Id="rId2" Type="http://schemas.openxmlformats.org/officeDocument/2006/relationships/hyperlink" Target="https://junit.org/junit5/" TargetMode="External"/><Relationship Id="rId1" Type="http://schemas.openxmlformats.org/officeDocument/2006/relationships/slideLayout" Target="../slideLayouts/slideLayout9.xml"/><Relationship Id="rId6" Type="http://schemas.openxmlformats.org/officeDocument/2006/relationships/hyperlink" Target="https://hamcrest.org/JavaHamcrest/tutorial" TargetMode="External"/><Relationship Id="rId11" Type="http://schemas.openxmlformats.org/officeDocument/2006/relationships/hyperlink" Target="https://www.artillery.io/" TargetMode="External"/><Relationship Id="rId5" Type="http://schemas.openxmlformats.org/officeDocument/2006/relationships/hyperlink" Target="https://assertj.github.io/doc/" TargetMode="External"/><Relationship Id="rId15" Type="http://schemas.openxmlformats.org/officeDocument/2006/relationships/hyperlink" Target="https://github.com/lucksjb/qualidade-e-teste-de-software" TargetMode="External"/><Relationship Id="rId10" Type="http://schemas.openxmlformats.org/officeDocument/2006/relationships/hyperlink" Target="https://www.atlassian.com/br/continuous-delivery/software-testing/types-of-software-testing" TargetMode="External"/><Relationship Id="rId4" Type="http://schemas.openxmlformats.org/officeDocument/2006/relationships/hyperlink" Target="https://rest-assured.io/" TargetMode="External"/><Relationship Id="rId9" Type="http://schemas.openxmlformats.org/officeDocument/2006/relationships/hyperlink" Target="https://www.baeldung.com/jacoco" TargetMode="External"/><Relationship Id="rId14" Type="http://schemas.openxmlformats.org/officeDocument/2006/relationships/hyperlink" Target="https://medium.com/revista-tspi/descubra-o-que-%C3%A9-shift-left-testing-b67116b79a0c" TargetMode="Externa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1A3FFEE5-DA85-7533-B090-57E5EB208BF3}"/>
              </a:ext>
            </a:extLst>
          </p:cNvPr>
          <p:cNvPicPr>
            <a:picLocks noChangeAspect="1"/>
          </p:cNvPicPr>
          <p:nvPr/>
        </p:nvPicPr>
        <p:blipFill>
          <a:blip r:embed="rId2"/>
          <a:stretch>
            <a:fillRect/>
          </a:stretch>
        </p:blipFill>
        <p:spPr>
          <a:xfrm>
            <a:off x="3199214" y="3429000"/>
            <a:ext cx="3795089" cy="1211685"/>
          </a:xfrm>
          <a:prstGeom prst="rect">
            <a:avLst/>
          </a:prstGeom>
        </p:spPr>
      </p:pic>
    </p:spTree>
    <p:extLst>
      <p:ext uri="{BB962C8B-B14F-4D97-AF65-F5344CB8AC3E}">
        <p14:creationId xmlns:p14="http://schemas.microsoft.com/office/powerpoint/2010/main" val="35194504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Quanto</a:t>
            </a:r>
            <a:r>
              <a:rPr lang="en-US" dirty="0"/>
              <a:t> </a:t>
            </a:r>
            <a:r>
              <a:rPr lang="en-US" dirty="0" err="1"/>
              <a:t>custa</a:t>
            </a:r>
            <a:r>
              <a:rPr lang="en-US" dirty="0"/>
              <a:t> um bug</a:t>
            </a:r>
          </a:p>
        </p:txBody>
      </p:sp>
      <p:pic>
        <p:nvPicPr>
          <p:cNvPr id="2" name="Imagem 1">
            <a:extLst>
              <a:ext uri="{FF2B5EF4-FFF2-40B4-BE49-F238E27FC236}">
                <a16:creationId xmlns:a16="http://schemas.microsoft.com/office/drawing/2014/main" id="{ADAAE168-7990-A9D1-38E7-FC0341722BB5}"/>
              </a:ext>
            </a:extLst>
          </p:cNvPr>
          <p:cNvPicPr>
            <a:picLocks noChangeAspect="1"/>
          </p:cNvPicPr>
          <p:nvPr/>
        </p:nvPicPr>
        <p:blipFill>
          <a:blip r:embed="rId2"/>
          <a:stretch>
            <a:fillRect/>
          </a:stretch>
        </p:blipFill>
        <p:spPr>
          <a:xfrm>
            <a:off x="1180949" y="2047719"/>
            <a:ext cx="9829800" cy="3119704"/>
          </a:xfrm>
          <a:prstGeom prst="rect">
            <a:avLst/>
          </a:prstGeom>
        </p:spPr>
      </p:pic>
      <p:sp>
        <p:nvSpPr>
          <p:cNvPr id="4" name="Subtítulo 3">
            <a:extLst>
              <a:ext uri="{FF2B5EF4-FFF2-40B4-BE49-F238E27FC236}">
                <a16:creationId xmlns:a16="http://schemas.microsoft.com/office/drawing/2014/main" id="{90A70213-A33B-546A-04A4-07AE58A23212}"/>
              </a:ext>
            </a:extLst>
          </p:cNvPr>
          <p:cNvSpPr txBox="1">
            <a:spLocks noGrp="1"/>
          </p:cNvSpPr>
          <p:nvPr>
            <p:ph type="subTitle" idx="1"/>
          </p:nvPr>
        </p:nvSpPr>
        <p:spPr>
          <a:xfrm>
            <a:off x="1413366" y="5731383"/>
            <a:ext cx="4782078" cy="313932"/>
          </a:xfrm>
          <a:prstGeom prst="rect">
            <a:avLst/>
          </a:prstGeom>
          <a:noFill/>
        </p:spPr>
        <p:txBody>
          <a:bodyPr wrap="none" rtlCol="0">
            <a:spAutoFit/>
          </a:bodyPr>
          <a:lstStyle/>
          <a:p>
            <a:r>
              <a:rPr lang="pt-BR" dirty="0"/>
              <a:t>Fonte: </a:t>
            </a:r>
            <a:r>
              <a:rPr lang="pt-BR" dirty="0" err="1">
                <a:hlinkClick r:id="rId3"/>
              </a:rPr>
              <a:t>what</a:t>
            </a:r>
            <a:r>
              <a:rPr lang="pt-BR" dirty="0">
                <a:hlinkClick r:id="rId3"/>
              </a:rPr>
              <a:t>-</a:t>
            </a:r>
            <a:r>
              <a:rPr lang="pt-BR" dirty="0" err="1">
                <a:hlinkClick r:id="rId3"/>
              </a:rPr>
              <a:t>is</a:t>
            </a:r>
            <a:r>
              <a:rPr lang="pt-BR" dirty="0">
                <a:hlinkClick r:id="rId3"/>
              </a:rPr>
              <a:t>-shift-</a:t>
            </a:r>
            <a:r>
              <a:rPr lang="pt-BR" dirty="0" err="1">
                <a:hlinkClick r:id="rId3"/>
              </a:rPr>
              <a:t>left</a:t>
            </a:r>
            <a:r>
              <a:rPr lang="pt-BR" dirty="0">
                <a:hlinkClick r:id="rId3"/>
              </a:rPr>
              <a:t>-shift-</a:t>
            </a:r>
            <a:r>
              <a:rPr lang="pt-BR" dirty="0" err="1">
                <a:hlinkClick r:id="rId3"/>
              </a:rPr>
              <a:t>left</a:t>
            </a:r>
            <a:r>
              <a:rPr lang="pt-BR" dirty="0">
                <a:hlinkClick r:id="rId3"/>
              </a:rPr>
              <a:t>-</a:t>
            </a:r>
            <a:r>
              <a:rPr lang="pt-BR" dirty="0" err="1">
                <a:hlinkClick r:id="rId3"/>
              </a:rPr>
              <a:t>testing-explained</a:t>
            </a:r>
            <a:endParaRPr lang="pt-BR" dirty="0"/>
          </a:p>
        </p:txBody>
      </p:sp>
    </p:spTree>
    <p:extLst>
      <p:ext uri="{BB962C8B-B14F-4D97-AF65-F5344CB8AC3E}">
        <p14:creationId xmlns:p14="http://schemas.microsoft.com/office/powerpoint/2010/main" val="217815728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a:extLst>
              <a:ext uri="{FF2B5EF4-FFF2-40B4-BE49-F238E27FC236}">
                <a16:creationId xmlns:a16="http://schemas.microsoft.com/office/drawing/2014/main" id="{EDE4FEB8-7DC7-4EC8-86C6-1DC9E14BFBDA}"/>
              </a:ext>
            </a:extLst>
          </p:cNvPr>
          <p:cNvSpPr>
            <a:spLocks noGrp="1"/>
          </p:cNvSpPr>
          <p:nvPr>
            <p:ph type="subTitle" idx="1"/>
          </p:nvPr>
        </p:nvSpPr>
        <p:spPr/>
        <p:txBody>
          <a:bodyPr/>
          <a:lstStyle/>
          <a:p>
            <a:endParaRPr lang="en-US" dirty="0"/>
          </a:p>
        </p:txBody>
      </p:sp>
      <p:sp>
        <p:nvSpPr>
          <p:cNvPr id="6" name="Title 5">
            <a:extLst>
              <a:ext uri="{FF2B5EF4-FFF2-40B4-BE49-F238E27FC236}">
                <a16:creationId xmlns:a16="http://schemas.microsoft.com/office/drawing/2014/main" id="{3DFDA875-9450-4B05-8ADA-A625347C0ED5}"/>
              </a:ext>
            </a:extLst>
          </p:cNvPr>
          <p:cNvSpPr>
            <a:spLocks noGrp="1"/>
          </p:cNvSpPr>
          <p:nvPr>
            <p:ph type="title"/>
          </p:nvPr>
        </p:nvSpPr>
        <p:spPr/>
        <p:txBody>
          <a:bodyPr/>
          <a:lstStyle/>
          <a:p>
            <a:r>
              <a:rPr lang="en-US" dirty="0"/>
              <a:t>Meu </a:t>
            </a:r>
            <a:r>
              <a:rPr lang="en-US" dirty="0" err="1"/>
              <a:t>contato</a:t>
            </a:r>
            <a:r>
              <a:rPr lang="en-US" dirty="0"/>
              <a:t>:</a:t>
            </a:r>
          </a:p>
        </p:txBody>
      </p:sp>
      <p:pic>
        <p:nvPicPr>
          <p:cNvPr id="3" name="Imagem 2">
            <a:extLst>
              <a:ext uri="{FF2B5EF4-FFF2-40B4-BE49-F238E27FC236}">
                <a16:creationId xmlns:a16="http://schemas.microsoft.com/office/drawing/2014/main" id="{B232E91D-314E-9B74-8B9B-174122C99BE4}"/>
              </a:ext>
            </a:extLst>
          </p:cNvPr>
          <p:cNvPicPr>
            <a:picLocks noChangeAspect="1"/>
          </p:cNvPicPr>
          <p:nvPr/>
        </p:nvPicPr>
        <p:blipFill>
          <a:blip r:embed="rId2"/>
          <a:stretch>
            <a:fillRect/>
          </a:stretch>
        </p:blipFill>
        <p:spPr>
          <a:xfrm>
            <a:off x="652805" y="1417296"/>
            <a:ext cx="2202371" cy="3269263"/>
          </a:xfrm>
          <a:prstGeom prst="rect">
            <a:avLst/>
          </a:prstGeom>
        </p:spPr>
      </p:pic>
      <p:sp>
        <p:nvSpPr>
          <p:cNvPr id="4" name="CaixaDeTexto 3">
            <a:extLst>
              <a:ext uri="{FF2B5EF4-FFF2-40B4-BE49-F238E27FC236}">
                <a16:creationId xmlns:a16="http://schemas.microsoft.com/office/drawing/2014/main" id="{60DA72FE-F240-FCF5-9C78-5333A536F9A4}"/>
              </a:ext>
            </a:extLst>
          </p:cNvPr>
          <p:cNvSpPr txBox="1"/>
          <p:nvPr/>
        </p:nvSpPr>
        <p:spPr>
          <a:xfrm>
            <a:off x="3030718" y="1417296"/>
            <a:ext cx="5359138" cy="1477328"/>
          </a:xfrm>
          <a:prstGeom prst="rect">
            <a:avLst/>
          </a:prstGeom>
          <a:noFill/>
        </p:spPr>
        <p:txBody>
          <a:bodyPr wrap="square" rtlCol="0">
            <a:spAutoFit/>
          </a:bodyPr>
          <a:lstStyle/>
          <a:p>
            <a:r>
              <a:rPr lang="pt-BR" dirty="0"/>
              <a:t>Luciano D. Silva</a:t>
            </a:r>
          </a:p>
          <a:p>
            <a:r>
              <a:rPr lang="pt-BR" dirty="0"/>
              <a:t>Email	</a:t>
            </a:r>
            <a:r>
              <a:rPr lang="pt-BR" dirty="0">
                <a:hlinkClick r:id="rId3"/>
              </a:rPr>
              <a:t>lucksjb@gmail.com</a:t>
            </a:r>
            <a:r>
              <a:rPr lang="pt-BR" dirty="0"/>
              <a:t> / </a:t>
            </a:r>
            <a:r>
              <a:rPr lang="pt-BR" dirty="0">
                <a:hlinkClick r:id="rId4"/>
              </a:rPr>
              <a:t>ldsilva7@stefanini.com</a:t>
            </a:r>
            <a:r>
              <a:rPr lang="pt-BR" dirty="0"/>
              <a:t> </a:t>
            </a:r>
          </a:p>
          <a:p>
            <a:r>
              <a:rPr lang="pt-BR" dirty="0"/>
              <a:t>LinkedIn	 </a:t>
            </a:r>
            <a:r>
              <a:rPr lang="pt-BR" dirty="0">
                <a:hlinkClick r:id="rId5"/>
              </a:rPr>
              <a:t>https://www.linkedin.com/in/lucksjb/</a:t>
            </a:r>
            <a:endParaRPr lang="pt-BR" dirty="0"/>
          </a:p>
          <a:p>
            <a:r>
              <a:rPr lang="pt-BR" dirty="0"/>
              <a:t>Celular	 16 98129-5353 / 16 99447-3131</a:t>
            </a:r>
          </a:p>
          <a:p>
            <a:endParaRPr lang="pt-BR" dirty="0"/>
          </a:p>
        </p:txBody>
      </p:sp>
    </p:spTree>
    <p:extLst>
      <p:ext uri="{BB962C8B-B14F-4D97-AF65-F5344CB8AC3E}">
        <p14:creationId xmlns:p14="http://schemas.microsoft.com/office/powerpoint/2010/main" val="477034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Shift-left-testing</a:t>
            </a:r>
          </a:p>
        </p:txBody>
      </p:sp>
      <p:sp>
        <p:nvSpPr>
          <p:cNvPr id="4" name="Subtítulo 3">
            <a:extLst>
              <a:ext uri="{FF2B5EF4-FFF2-40B4-BE49-F238E27FC236}">
                <a16:creationId xmlns:a16="http://schemas.microsoft.com/office/drawing/2014/main" id="{90A70213-A33B-546A-04A4-07AE58A23212}"/>
              </a:ext>
            </a:extLst>
          </p:cNvPr>
          <p:cNvSpPr txBox="1">
            <a:spLocks noGrp="1"/>
          </p:cNvSpPr>
          <p:nvPr>
            <p:ph type="subTitle" idx="1"/>
          </p:nvPr>
        </p:nvSpPr>
        <p:spPr>
          <a:xfrm>
            <a:off x="1413366" y="5731383"/>
            <a:ext cx="184731" cy="313932"/>
          </a:xfrm>
          <a:prstGeom prst="rect">
            <a:avLst/>
          </a:prstGeom>
          <a:noFill/>
        </p:spPr>
        <p:txBody>
          <a:bodyPr wrap="none" rtlCol="0">
            <a:spAutoFit/>
          </a:bodyPr>
          <a:lstStyle/>
          <a:p>
            <a:endParaRPr lang="pt-BR" dirty="0"/>
          </a:p>
        </p:txBody>
      </p:sp>
      <p:sp>
        <p:nvSpPr>
          <p:cNvPr id="7" name="CaixaDeTexto 6">
            <a:extLst>
              <a:ext uri="{FF2B5EF4-FFF2-40B4-BE49-F238E27FC236}">
                <a16:creationId xmlns:a16="http://schemas.microsoft.com/office/drawing/2014/main" id="{AEAEE1DA-4D10-60C9-E5E3-9EA6C60C88F5}"/>
              </a:ext>
            </a:extLst>
          </p:cNvPr>
          <p:cNvSpPr txBox="1"/>
          <p:nvPr/>
        </p:nvSpPr>
        <p:spPr>
          <a:xfrm>
            <a:off x="3049571" y="2277194"/>
            <a:ext cx="6099142" cy="2308324"/>
          </a:xfrm>
          <a:prstGeom prst="rect">
            <a:avLst/>
          </a:prstGeom>
          <a:noFill/>
        </p:spPr>
        <p:txBody>
          <a:bodyPr wrap="square">
            <a:spAutoFit/>
          </a:bodyPr>
          <a:lstStyle/>
          <a:p>
            <a:pPr marL="342900" indent="-342900">
              <a:buFont typeface="Arial" panose="020B0604020202020204" pitchFamily="34" charset="0"/>
              <a:buChar char="•"/>
            </a:pPr>
            <a:r>
              <a:rPr lang="pt-BR" sz="1800" b="1" dirty="0"/>
              <a:t>Mover o início da fase de teste para esquerda</a:t>
            </a:r>
            <a:r>
              <a:rPr lang="pt-BR" sz="1800" dirty="0"/>
              <a:t> ou seja, ao invés dos testes ocorrerem só nos estágios finais, as atividades de </a:t>
            </a:r>
            <a:r>
              <a:rPr lang="pt-BR" sz="1800" b="1" dirty="0"/>
              <a:t>testes passam a ocorrer mais cedo</a:t>
            </a:r>
            <a:r>
              <a:rPr lang="pt-BR" sz="1800" dirty="0"/>
              <a:t>, e perduram durante todo o ciclo de vida.</a:t>
            </a:r>
          </a:p>
          <a:p>
            <a:br>
              <a:rPr lang="pt-BR" sz="1800" dirty="0"/>
            </a:br>
            <a:endParaRPr lang="pt-BR" sz="1800" dirty="0"/>
          </a:p>
          <a:p>
            <a:pPr marL="342900" indent="-342900">
              <a:buFont typeface="Arial" panose="020B0604020202020204" pitchFamily="34" charset="0"/>
              <a:buChar char="•"/>
            </a:pPr>
            <a:r>
              <a:rPr lang="pt-BR" sz="1800" dirty="0"/>
              <a:t>A ideia é que bugs serão identificados mais cedo, portanto, serão </a:t>
            </a:r>
            <a:r>
              <a:rPr lang="pt-BR" sz="1800" b="1" dirty="0"/>
              <a:t>mais fáceis e mais baratos de corrigir</a:t>
            </a:r>
            <a:endParaRPr lang="pt-BR" dirty="0"/>
          </a:p>
        </p:txBody>
      </p:sp>
    </p:spTree>
    <p:extLst>
      <p:ext uri="{BB962C8B-B14F-4D97-AF65-F5344CB8AC3E}">
        <p14:creationId xmlns:p14="http://schemas.microsoft.com/office/powerpoint/2010/main" val="642133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Shift-left-testing – </a:t>
            </a:r>
            <a:r>
              <a:rPr lang="en-US" dirty="0" err="1"/>
              <a:t>Comparação</a:t>
            </a:r>
            <a:r>
              <a:rPr lang="en-US" dirty="0"/>
              <a:t> </a:t>
            </a:r>
          </a:p>
        </p:txBody>
      </p:sp>
      <p:sp>
        <p:nvSpPr>
          <p:cNvPr id="4" name="Subtítulo 3">
            <a:extLst>
              <a:ext uri="{FF2B5EF4-FFF2-40B4-BE49-F238E27FC236}">
                <a16:creationId xmlns:a16="http://schemas.microsoft.com/office/drawing/2014/main" id="{90A70213-A33B-546A-04A4-07AE58A23212}"/>
              </a:ext>
            </a:extLst>
          </p:cNvPr>
          <p:cNvSpPr txBox="1">
            <a:spLocks noGrp="1"/>
          </p:cNvSpPr>
          <p:nvPr>
            <p:ph type="subTitle" idx="1"/>
          </p:nvPr>
        </p:nvSpPr>
        <p:spPr>
          <a:xfrm>
            <a:off x="1413366" y="5731383"/>
            <a:ext cx="184731" cy="313932"/>
          </a:xfrm>
          <a:prstGeom prst="rect">
            <a:avLst/>
          </a:prstGeom>
          <a:noFill/>
        </p:spPr>
        <p:txBody>
          <a:bodyPr wrap="none" rtlCol="0">
            <a:spAutoFit/>
          </a:bodyPr>
          <a:lstStyle/>
          <a:p>
            <a:endParaRPr lang="pt-BR" dirty="0"/>
          </a:p>
        </p:txBody>
      </p:sp>
      <p:pic>
        <p:nvPicPr>
          <p:cNvPr id="2" name="Imagem 1">
            <a:extLst>
              <a:ext uri="{FF2B5EF4-FFF2-40B4-BE49-F238E27FC236}">
                <a16:creationId xmlns:a16="http://schemas.microsoft.com/office/drawing/2014/main" id="{3A975D62-98D8-DCBA-5B88-C84A5EA1EC5C}"/>
              </a:ext>
            </a:extLst>
          </p:cNvPr>
          <p:cNvPicPr>
            <a:picLocks noChangeAspect="1"/>
          </p:cNvPicPr>
          <p:nvPr/>
        </p:nvPicPr>
        <p:blipFill>
          <a:blip r:embed="rId2"/>
          <a:stretch>
            <a:fillRect/>
          </a:stretch>
        </p:blipFill>
        <p:spPr>
          <a:xfrm>
            <a:off x="952584" y="1573397"/>
            <a:ext cx="10180126" cy="4314952"/>
          </a:xfrm>
          <a:prstGeom prst="rect">
            <a:avLst/>
          </a:prstGeom>
        </p:spPr>
      </p:pic>
    </p:spTree>
    <p:extLst>
      <p:ext uri="{BB962C8B-B14F-4D97-AF65-F5344CB8AC3E}">
        <p14:creationId xmlns:p14="http://schemas.microsoft.com/office/powerpoint/2010/main" val="11424577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O que é um teste?</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marL="285750" indent="-285750">
              <a:buFont typeface="Arial" panose="020B0604020202020204" pitchFamily="34" charset="0"/>
              <a:buChar char="•"/>
            </a:pPr>
            <a:r>
              <a:rPr lang="pt-BR" sz="2000" dirty="0"/>
              <a:t>Demanda “divisão”</a:t>
            </a:r>
          </a:p>
          <a:p>
            <a:pPr marL="285750" indent="-285750">
              <a:buFont typeface="Arial" panose="020B0604020202020204" pitchFamily="34" charset="0"/>
              <a:buChar char="•"/>
            </a:pPr>
            <a:r>
              <a:rPr lang="pt-BR" sz="2000" dirty="0"/>
              <a:t>Dado: dois valores – </a:t>
            </a:r>
            <a:r>
              <a:rPr lang="pt-BR" sz="2000" dirty="0" err="1"/>
              <a:t>valorA</a:t>
            </a:r>
            <a:r>
              <a:rPr lang="pt-BR" sz="2000" dirty="0"/>
              <a:t> e </a:t>
            </a:r>
            <a:r>
              <a:rPr lang="pt-BR" sz="2000" dirty="0" err="1"/>
              <a:t>valorB</a:t>
            </a:r>
            <a:r>
              <a:rPr lang="pt-BR" sz="2000" dirty="0"/>
              <a:t> </a:t>
            </a:r>
          </a:p>
          <a:p>
            <a:pPr marL="285750" indent="-285750">
              <a:buFont typeface="Arial" panose="020B0604020202020204" pitchFamily="34" charset="0"/>
              <a:buChar char="•"/>
            </a:pPr>
            <a:r>
              <a:rPr lang="pt-BR" sz="2000" dirty="0"/>
              <a:t>o sistema deve retornar </a:t>
            </a:r>
            <a:r>
              <a:rPr lang="pt-BR" sz="2000" dirty="0">
                <a:sym typeface="Wingdings" panose="05000000000000000000" pitchFamily="2" charset="2"/>
              </a:rPr>
              <a:t></a:t>
            </a:r>
            <a:r>
              <a:rPr lang="pt-BR" sz="2000" dirty="0"/>
              <a:t> a divisão de </a:t>
            </a:r>
            <a:r>
              <a:rPr lang="pt-BR" sz="2000" dirty="0" err="1"/>
              <a:t>valorA</a:t>
            </a:r>
            <a:r>
              <a:rPr lang="pt-BR" sz="2000" dirty="0"/>
              <a:t> / </a:t>
            </a:r>
            <a:r>
              <a:rPr lang="pt-BR" sz="2000" dirty="0" err="1"/>
              <a:t>valorB</a:t>
            </a:r>
            <a:endParaRPr lang="pt-BR" sz="2000" dirty="0"/>
          </a:p>
          <a:p>
            <a:pPr marL="285750" indent="-285750">
              <a:buFont typeface="Arial" panose="020B0604020202020204" pitchFamily="34" charset="0"/>
              <a:buChar char="•"/>
            </a:pPr>
            <a:r>
              <a:rPr lang="pt-BR" sz="2000" dirty="0"/>
              <a:t>Quando </a:t>
            </a:r>
            <a:r>
              <a:rPr lang="pt-BR" sz="2000" dirty="0" err="1"/>
              <a:t>valorB</a:t>
            </a:r>
            <a:r>
              <a:rPr lang="pt-BR" sz="2000" dirty="0"/>
              <a:t> for zero </a:t>
            </a:r>
            <a:r>
              <a:rPr lang="pt-BR" sz="2000" dirty="0">
                <a:sym typeface="Wingdings" panose="05000000000000000000" pitchFamily="2" charset="2"/>
              </a:rPr>
              <a:t> </a:t>
            </a:r>
            <a:r>
              <a:rPr lang="pt-BR" sz="2000" dirty="0"/>
              <a:t>deve retornar zero.</a:t>
            </a:r>
          </a:p>
          <a:p>
            <a:pPr marL="285750" indent="-285750">
              <a:buFont typeface="Arial" panose="020B0604020202020204" pitchFamily="34" charset="0"/>
              <a:buChar char="•"/>
            </a:pPr>
            <a:r>
              <a:rPr lang="pt-BR" sz="2000" dirty="0"/>
              <a:t>Quando </a:t>
            </a:r>
            <a:r>
              <a:rPr lang="pt-BR" sz="2000" dirty="0" err="1"/>
              <a:t>valorA</a:t>
            </a:r>
            <a:r>
              <a:rPr lang="pt-BR" sz="2000" dirty="0"/>
              <a:t> &lt; 1000 e </a:t>
            </a:r>
            <a:r>
              <a:rPr lang="pt-BR" sz="2000" dirty="0" err="1"/>
              <a:t>valorB</a:t>
            </a:r>
            <a:r>
              <a:rPr lang="pt-BR" sz="2000" dirty="0"/>
              <a:t> &lt; 1000 </a:t>
            </a:r>
            <a:r>
              <a:rPr lang="pt-BR" sz="2000" dirty="0">
                <a:sym typeface="Wingdings" panose="05000000000000000000" pitchFamily="2" charset="2"/>
              </a:rPr>
              <a:t> deve retornar “VALORES INVÁLIDOS!”</a:t>
            </a:r>
            <a:endParaRPr lang="pt-BR" sz="2000" dirty="0"/>
          </a:p>
          <a:p>
            <a:endParaRPr lang="pt-BR" sz="2000" dirty="0"/>
          </a:p>
          <a:p>
            <a:r>
              <a:rPr lang="pt-BR" sz="2000" dirty="0"/>
              <a:t>Como fazer, para garantir que as regras de negócio acima não foram quebradas ao alterar a qualquer coisa no código?</a:t>
            </a:r>
          </a:p>
          <a:p>
            <a:endParaRPr lang="pt-BR" sz="2000" dirty="0"/>
          </a:p>
        </p:txBody>
      </p:sp>
    </p:spTree>
    <p:extLst>
      <p:ext uri="{BB962C8B-B14F-4D97-AF65-F5344CB8AC3E}">
        <p14:creationId xmlns:p14="http://schemas.microsoft.com/office/powerpoint/2010/main" val="1023039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Por que </a:t>
            </a:r>
            <a:r>
              <a:rPr lang="en-US" dirty="0" err="1"/>
              <a:t>escrever</a:t>
            </a:r>
            <a:r>
              <a:rPr lang="en-US" dirty="0"/>
              <a:t> testes?</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marL="285750" indent="-285750">
              <a:buFont typeface="Arial" panose="020B0604020202020204" pitchFamily="34" charset="0"/>
              <a:buChar char="•"/>
            </a:pPr>
            <a:r>
              <a:rPr lang="pt-BR" sz="2000" dirty="0"/>
              <a:t>Testes manuais são demorados para serem feitos e o desenvolvedor nem sempre lembra de “testar tudo” quando está adicionando uma nova funcionalidade ao projeto</a:t>
            </a:r>
          </a:p>
          <a:p>
            <a:pPr marL="285750" indent="-285750">
              <a:buFont typeface="Arial" panose="020B0604020202020204" pitchFamily="34" charset="0"/>
              <a:buChar char="•"/>
            </a:pPr>
            <a:endParaRPr lang="pt-BR" sz="2000" dirty="0"/>
          </a:p>
          <a:p>
            <a:pPr marL="285750" indent="-285750">
              <a:buFont typeface="Arial" panose="020B0604020202020204" pitchFamily="34" charset="0"/>
              <a:buChar char="•"/>
            </a:pPr>
            <a:r>
              <a:rPr lang="pt-BR" sz="2000" dirty="0"/>
              <a:t>Teste unitários agilizam o teste da aplicação </a:t>
            </a:r>
          </a:p>
          <a:p>
            <a:pPr marL="285750" indent="-285750">
              <a:buFont typeface="Arial" panose="020B0604020202020204" pitchFamily="34" charset="0"/>
              <a:buChar char="•"/>
            </a:pPr>
            <a:r>
              <a:rPr lang="pt-BR" sz="2000" dirty="0"/>
              <a:t>Evitam bugs ao alterar o código</a:t>
            </a:r>
          </a:p>
          <a:p>
            <a:pPr marL="285750" indent="-285750">
              <a:buFont typeface="Arial" panose="020B0604020202020204" pitchFamily="34" charset="0"/>
              <a:buChar char="•"/>
            </a:pPr>
            <a:r>
              <a:rPr lang="pt-BR" sz="2000" b="1" dirty="0"/>
              <a:t>Documentação viva - Documentam as funcionalidades do sistema</a:t>
            </a:r>
            <a:r>
              <a:rPr lang="pt-BR" sz="2000" dirty="0"/>
              <a:t>, assim como as regras do mesmo </a:t>
            </a:r>
          </a:p>
          <a:p>
            <a:pPr marL="285750" indent="-285750">
              <a:buFont typeface="Arial" panose="020B0604020202020204" pitchFamily="34" charset="0"/>
              <a:buChar char="•"/>
            </a:pPr>
            <a:r>
              <a:rPr lang="pt-BR" sz="2000" dirty="0"/>
              <a:t>Teste unitário dá segurança ao refatorar um código </a:t>
            </a:r>
          </a:p>
          <a:p>
            <a:pPr marL="285750" indent="-285750">
              <a:buFont typeface="Arial" panose="020B0604020202020204" pitchFamily="34" charset="0"/>
              <a:buChar char="•"/>
            </a:pPr>
            <a:r>
              <a:rPr lang="pt-BR" sz="2000" dirty="0"/>
              <a:t>Força o código ser mais limpo e testável</a:t>
            </a:r>
          </a:p>
          <a:p>
            <a:pPr marL="285750" indent="-285750">
              <a:buFont typeface="Arial" panose="020B0604020202020204" pitchFamily="34" charset="0"/>
              <a:buChar char="•"/>
            </a:pPr>
            <a:r>
              <a:rPr lang="pt-BR" sz="2000" dirty="0"/>
              <a:t>Testes unitários são reutilizáveis</a:t>
            </a:r>
          </a:p>
          <a:p>
            <a:pPr marL="285750" indent="-285750">
              <a:buFont typeface="Arial" panose="020B0604020202020204" pitchFamily="34" charset="0"/>
              <a:buChar char="•"/>
            </a:pPr>
            <a:r>
              <a:rPr lang="pt-BR" sz="2000" dirty="0"/>
              <a:t>Cobertura mais abrangente</a:t>
            </a:r>
          </a:p>
          <a:p>
            <a:pPr marL="285750" indent="-285750">
              <a:buFont typeface="Arial" panose="020B0604020202020204" pitchFamily="34" charset="0"/>
              <a:buChar char="•"/>
            </a:pPr>
            <a:r>
              <a:rPr lang="pt-BR" sz="2000" dirty="0"/>
              <a:t>Detecção precoce dos erros</a:t>
            </a:r>
          </a:p>
          <a:p>
            <a:pPr marL="285750" indent="-285750">
              <a:buFont typeface="Arial" panose="020B0604020202020204" pitchFamily="34" charset="0"/>
              <a:buChar char="•"/>
            </a:pPr>
            <a:r>
              <a:rPr lang="pt-BR" sz="2000" dirty="0"/>
              <a:t>Agilidade na manutenção do código</a:t>
            </a:r>
          </a:p>
        </p:txBody>
      </p:sp>
      <p:pic>
        <p:nvPicPr>
          <p:cNvPr id="4" name="Imagem 3">
            <a:extLst>
              <a:ext uri="{FF2B5EF4-FFF2-40B4-BE49-F238E27FC236}">
                <a16:creationId xmlns:a16="http://schemas.microsoft.com/office/drawing/2014/main" id="{9BFDEDF6-BD2F-6CB5-14FC-AD86D8CA3656}"/>
              </a:ext>
            </a:extLst>
          </p:cNvPr>
          <p:cNvPicPr>
            <a:picLocks noChangeAspect="1"/>
          </p:cNvPicPr>
          <p:nvPr/>
        </p:nvPicPr>
        <p:blipFill>
          <a:blip r:embed="rId3"/>
          <a:stretch>
            <a:fillRect/>
          </a:stretch>
        </p:blipFill>
        <p:spPr>
          <a:xfrm>
            <a:off x="8075099" y="3534826"/>
            <a:ext cx="3869251" cy="2955768"/>
          </a:xfrm>
          <a:prstGeom prst="rect">
            <a:avLst/>
          </a:prstGeom>
        </p:spPr>
      </p:pic>
    </p:spTree>
    <p:extLst>
      <p:ext uri="{BB962C8B-B14F-4D97-AF65-F5344CB8AC3E}">
        <p14:creationId xmlns:p14="http://schemas.microsoft.com/office/powerpoint/2010/main" val="10776993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Por que </a:t>
            </a:r>
            <a:r>
              <a:rPr lang="en-US" dirty="0" err="1"/>
              <a:t>escrever</a:t>
            </a:r>
            <a:r>
              <a:rPr lang="en-US" dirty="0"/>
              <a:t> testes?</a:t>
            </a:r>
          </a:p>
        </p:txBody>
      </p:sp>
      <p:pic>
        <p:nvPicPr>
          <p:cNvPr id="6" name="Imagem 5">
            <a:extLst>
              <a:ext uri="{FF2B5EF4-FFF2-40B4-BE49-F238E27FC236}">
                <a16:creationId xmlns:a16="http://schemas.microsoft.com/office/drawing/2014/main" id="{A9C49699-A315-71C8-9AE7-960113CC1869}"/>
              </a:ext>
            </a:extLst>
          </p:cNvPr>
          <p:cNvPicPr>
            <a:picLocks noChangeAspect="1"/>
          </p:cNvPicPr>
          <p:nvPr/>
        </p:nvPicPr>
        <p:blipFill>
          <a:blip r:embed="rId2"/>
          <a:stretch>
            <a:fillRect/>
          </a:stretch>
        </p:blipFill>
        <p:spPr>
          <a:xfrm>
            <a:off x="652805" y="965200"/>
            <a:ext cx="3590927" cy="2788249"/>
          </a:xfrm>
          <a:prstGeom prst="rect">
            <a:avLst/>
          </a:prstGeom>
        </p:spPr>
      </p:pic>
      <p:pic>
        <p:nvPicPr>
          <p:cNvPr id="10" name="Imagem 9">
            <a:extLst>
              <a:ext uri="{FF2B5EF4-FFF2-40B4-BE49-F238E27FC236}">
                <a16:creationId xmlns:a16="http://schemas.microsoft.com/office/drawing/2014/main" id="{11482A2F-2F20-4732-BE24-10B2E894D4C3}"/>
              </a:ext>
            </a:extLst>
          </p:cNvPr>
          <p:cNvPicPr>
            <a:picLocks noChangeAspect="1"/>
          </p:cNvPicPr>
          <p:nvPr/>
        </p:nvPicPr>
        <p:blipFill>
          <a:blip r:embed="rId3"/>
          <a:stretch>
            <a:fillRect/>
          </a:stretch>
        </p:blipFill>
        <p:spPr>
          <a:xfrm>
            <a:off x="702876" y="3945329"/>
            <a:ext cx="3947502" cy="2773920"/>
          </a:xfrm>
          <a:prstGeom prst="rect">
            <a:avLst/>
          </a:prstGeom>
        </p:spPr>
      </p:pic>
      <p:pic>
        <p:nvPicPr>
          <p:cNvPr id="13" name="Imagem 12">
            <a:extLst>
              <a:ext uri="{FF2B5EF4-FFF2-40B4-BE49-F238E27FC236}">
                <a16:creationId xmlns:a16="http://schemas.microsoft.com/office/drawing/2014/main" id="{200A563B-E59B-19E5-9780-2E0452A4BAEE}"/>
              </a:ext>
            </a:extLst>
          </p:cNvPr>
          <p:cNvPicPr>
            <a:picLocks noChangeAspect="1"/>
          </p:cNvPicPr>
          <p:nvPr/>
        </p:nvPicPr>
        <p:blipFill>
          <a:blip r:embed="rId4"/>
          <a:stretch>
            <a:fillRect/>
          </a:stretch>
        </p:blipFill>
        <p:spPr>
          <a:xfrm>
            <a:off x="4879246" y="1072731"/>
            <a:ext cx="4293034" cy="2680718"/>
          </a:xfrm>
          <a:prstGeom prst="rect">
            <a:avLst/>
          </a:prstGeom>
        </p:spPr>
      </p:pic>
      <p:pic>
        <p:nvPicPr>
          <p:cNvPr id="3" name="Imagem 2">
            <a:extLst>
              <a:ext uri="{FF2B5EF4-FFF2-40B4-BE49-F238E27FC236}">
                <a16:creationId xmlns:a16="http://schemas.microsoft.com/office/drawing/2014/main" id="{1C32F80D-4D0F-5CF5-894B-F158A67258EE}"/>
              </a:ext>
            </a:extLst>
          </p:cNvPr>
          <p:cNvPicPr>
            <a:picLocks noChangeAspect="1"/>
          </p:cNvPicPr>
          <p:nvPr/>
        </p:nvPicPr>
        <p:blipFill>
          <a:blip r:embed="rId5"/>
          <a:stretch>
            <a:fillRect/>
          </a:stretch>
        </p:blipFill>
        <p:spPr>
          <a:xfrm>
            <a:off x="4969943" y="3945328"/>
            <a:ext cx="3530274" cy="2649145"/>
          </a:xfrm>
          <a:prstGeom prst="rect">
            <a:avLst/>
          </a:prstGeom>
        </p:spPr>
      </p:pic>
      <p:pic>
        <p:nvPicPr>
          <p:cNvPr id="5" name="Imagem 4">
            <a:extLst>
              <a:ext uri="{FF2B5EF4-FFF2-40B4-BE49-F238E27FC236}">
                <a16:creationId xmlns:a16="http://schemas.microsoft.com/office/drawing/2014/main" id="{77CABAE2-11C5-F319-65A3-DC09CD12CF1D}"/>
              </a:ext>
            </a:extLst>
          </p:cNvPr>
          <p:cNvPicPr>
            <a:picLocks noChangeAspect="1"/>
          </p:cNvPicPr>
          <p:nvPr/>
        </p:nvPicPr>
        <p:blipFill>
          <a:blip r:embed="rId6"/>
          <a:stretch>
            <a:fillRect/>
          </a:stretch>
        </p:blipFill>
        <p:spPr>
          <a:xfrm>
            <a:off x="8882607" y="3945329"/>
            <a:ext cx="3075755" cy="2531782"/>
          </a:xfrm>
          <a:prstGeom prst="rect">
            <a:avLst/>
          </a:prstGeom>
        </p:spPr>
      </p:pic>
      <p:pic>
        <p:nvPicPr>
          <p:cNvPr id="8" name="Imagem 7">
            <a:extLst>
              <a:ext uri="{FF2B5EF4-FFF2-40B4-BE49-F238E27FC236}">
                <a16:creationId xmlns:a16="http://schemas.microsoft.com/office/drawing/2014/main" id="{6C7CFCCD-04A6-F97E-1E5D-59676D0E1B67}"/>
              </a:ext>
            </a:extLst>
          </p:cNvPr>
          <p:cNvPicPr>
            <a:picLocks noChangeAspect="1"/>
          </p:cNvPicPr>
          <p:nvPr/>
        </p:nvPicPr>
        <p:blipFill>
          <a:blip r:embed="rId7"/>
          <a:stretch>
            <a:fillRect/>
          </a:stretch>
        </p:blipFill>
        <p:spPr>
          <a:xfrm>
            <a:off x="9370596" y="1072731"/>
            <a:ext cx="2656588" cy="2531782"/>
          </a:xfrm>
          <a:prstGeom prst="rect">
            <a:avLst/>
          </a:prstGeom>
        </p:spPr>
      </p:pic>
    </p:spTree>
    <p:extLst>
      <p:ext uri="{BB962C8B-B14F-4D97-AF65-F5344CB8AC3E}">
        <p14:creationId xmlns:p14="http://schemas.microsoft.com/office/powerpoint/2010/main" val="12359310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Por que </a:t>
            </a:r>
            <a:r>
              <a:rPr lang="en-US" dirty="0" err="1"/>
              <a:t>escrever</a:t>
            </a:r>
            <a:r>
              <a:rPr lang="en-US" dirty="0"/>
              <a:t> testes?</a:t>
            </a:r>
          </a:p>
        </p:txBody>
      </p:sp>
      <p:pic>
        <p:nvPicPr>
          <p:cNvPr id="4" name="Imagem 3">
            <a:extLst>
              <a:ext uri="{FF2B5EF4-FFF2-40B4-BE49-F238E27FC236}">
                <a16:creationId xmlns:a16="http://schemas.microsoft.com/office/drawing/2014/main" id="{2A14CC71-6B52-0AA2-BC6A-16F5AFE480E9}"/>
              </a:ext>
            </a:extLst>
          </p:cNvPr>
          <p:cNvPicPr>
            <a:picLocks noChangeAspect="1"/>
          </p:cNvPicPr>
          <p:nvPr/>
        </p:nvPicPr>
        <p:blipFill>
          <a:blip r:embed="rId3"/>
          <a:stretch>
            <a:fillRect/>
          </a:stretch>
        </p:blipFill>
        <p:spPr>
          <a:xfrm>
            <a:off x="2473518" y="1047442"/>
            <a:ext cx="7549763" cy="5029816"/>
          </a:xfrm>
          <a:prstGeom prst="rect">
            <a:avLst/>
          </a:prstGeom>
        </p:spPr>
      </p:pic>
    </p:spTree>
    <p:extLst>
      <p:ext uri="{BB962C8B-B14F-4D97-AF65-F5344CB8AC3E}">
        <p14:creationId xmlns:p14="http://schemas.microsoft.com/office/powerpoint/2010/main" val="3249845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Por que </a:t>
            </a:r>
            <a:r>
              <a:rPr lang="en-US" dirty="0" err="1"/>
              <a:t>escrever</a:t>
            </a:r>
            <a:r>
              <a:rPr lang="en-US" dirty="0"/>
              <a:t> testes?</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algn="r"/>
            <a:r>
              <a:rPr lang="pt-BR" sz="2000" dirty="0"/>
              <a:t>"Testes de software não são apenas sobre encontrar bugs; são sobre entender o software, seu propósito e suas possibilidades."</a:t>
            </a:r>
          </a:p>
          <a:p>
            <a:pPr algn="r"/>
            <a:r>
              <a:rPr lang="pt-BR" sz="2000" dirty="0"/>
              <a:t> James Bach - coautor do livro "</a:t>
            </a:r>
            <a:r>
              <a:rPr lang="pt-BR" sz="2000" dirty="0" err="1"/>
              <a:t>Lessons</a:t>
            </a:r>
            <a:r>
              <a:rPr lang="pt-BR" sz="2000" dirty="0"/>
              <a:t> </a:t>
            </a:r>
            <a:r>
              <a:rPr lang="pt-BR" sz="2000" dirty="0" err="1"/>
              <a:t>Learned</a:t>
            </a:r>
            <a:r>
              <a:rPr lang="pt-BR" sz="2000" dirty="0"/>
              <a:t> in Software </a:t>
            </a:r>
            <a:r>
              <a:rPr lang="pt-BR" sz="2000" dirty="0" err="1"/>
              <a:t>Testing</a:t>
            </a:r>
            <a:r>
              <a:rPr lang="pt-BR" sz="2000" dirty="0"/>
              <a:t>“</a:t>
            </a:r>
          </a:p>
          <a:p>
            <a:pPr algn="r"/>
            <a:endParaRPr lang="pt-BR" sz="2000" dirty="0"/>
          </a:p>
          <a:p>
            <a:pPr algn="r"/>
            <a:r>
              <a:rPr lang="pt-BR" sz="2000" dirty="0"/>
              <a:t>"Se você não escrever os testes de software, quem vai testar é o cliente, resultando em possíveis problemas e experiências negativas. Invista tempo na criação de testes adequados para garantir a qualidade do produto final.“</a:t>
            </a:r>
          </a:p>
          <a:p>
            <a:pPr algn="r"/>
            <a:endParaRPr lang="pt-BR" sz="2000" dirty="0"/>
          </a:p>
          <a:p>
            <a:pPr algn="r"/>
            <a:endParaRPr lang="pt-BR" sz="2000" dirty="0"/>
          </a:p>
          <a:p>
            <a:pPr algn="r"/>
            <a:r>
              <a:rPr lang="pt-BR" sz="2000" dirty="0"/>
              <a:t>“Encare o trabalho como a sua chance de fazer algo pelo mundo. Dê o seu melhor. “</a:t>
            </a:r>
          </a:p>
          <a:p>
            <a:pPr algn="r"/>
            <a:r>
              <a:rPr lang="pt-BR" sz="2000" dirty="0"/>
              <a:t>Autor desconhecido</a:t>
            </a:r>
          </a:p>
          <a:p>
            <a:pPr algn="r"/>
            <a:r>
              <a:rPr lang="pt-BR" sz="2000" dirty="0"/>
              <a:t> </a:t>
            </a:r>
          </a:p>
        </p:txBody>
      </p:sp>
    </p:spTree>
    <p:extLst>
      <p:ext uri="{BB962C8B-B14F-4D97-AF65-F5344CB8AC3E}">
        <p14:creationId xmlns:p14="http://schemas.microsoft.com/office/powerpoint/2010/main" val="704941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2E48-2843-CF8D-2BB2-8BB16D4501C2}"/>
              </a:ext>
            </a:extLst>
          </p:cNvPr>
          <p:cNvSpPr>
            <a:spLocks noGrp="1"/>
          </p:cNvSpPr>
          <p:nvPr>
            <p:ph type="title"/>
          </p:nvPr>
        </p:nvSpPr>
        <p:spPr/>
        <p:txBody>
          <a:bodyPr/>
          <a:lstStyle/>
          <a:p>
            <a:r>
              <a:rPr lang="en-US" dirty="0"/>
              <a:t>Teste de Software – </a:t>
            </a:r>
            <a:r>
              <a:rPr lang="en-US" dirty="0" err="1"/>
              <a:t>pirâmide</a:t>
            </a:r>
            <a:r>
              <a:rPr lang="en-US" dirty="0"/>
              <a:t> de testes</a:t>
            </a:r>
          </a:p>
        </p:txBody>
      </p:sp>
      <p:sp>
        <p:nvSpPr>
          <p:cNvPr id="3" name="Subtitle 2">
            <a:extLst>
              <a:ext uri="{FF2B5EF4-FFF2-40B4-BE49-F238E27FC236}">
                <a16:creationId xmlns:a16="http://schemas.microsoft.com/office/drawing/2014/main" id="{AD3A0AD7-F93B-1ECB-5C8C-35C5175D0E98}"/>
              </a:ext>
            </a:extLst>
          </p:cNvPr>
          <p:cNvSpPr>
            <a:spLocks noGrp="1"/>
          </p:cNvSpPr>
          <p:nvPr>
            <p:ph type="subTitle" idx="1"/>
          </p:nvPr>
        </p:nvSpPr>
        <p:spPr/>
        <p:txBody>
          <a:bodyPr/>
          <a:lstStyle/>
          <a:p>
            <a:endParaRPr lang="en-US" sz="2000" u="sng" dirty="0"/>
          </a:p>
        </p:txBody>
      </p:sp>
      <p:pic>
        <p:nvPicPr>
          <p:cNvPr id="5" name="Imagem 4">
            <a:extLst>
              <a:ext uri="{FF2B5EF4-FFF2-40B4-BE49-F238E27FC236}">
                <a16:creationId xmlns:a16="http://schemas.microsoft.com/office/drawing/2014/main" id="{F0FC4C4B-8EF6-1EE0-AB09-BD9D2F71E58A}"/>
              </a:ext>
            </a:extLst>
          </p:cNvPr>
          <p:cNvPicPr>
            <a:picLocks noChangeAspect="1"/>
          </p:cNvPicPr>
          <p:nvPr/>
        </p:nvPicPr>
        <p:blipFill>
          <a:blip r:embed="rId3"/>
          <a:stretch>
            <a:fillRect/>
          </a:stretch>
        </p:blipFill>
        <p:spPr>
          <a:xfrm>
            <a:off x="5530311" y="1544115"/>
            <a:ext cx="4860557" cy="3628521"/>
          </a:xfrm>
          <a:prstGeom prst="rect">
            <a:avLst/>
          </a:prstGeom>
        </p:spPr>
      </p:pic>
      <p:sp>
        <p:nvSpPr>
          <p:cNvPr id="4" name="CaixaDeTexto 3">
            <a:extLst>
              <a:ext uri="{FF2B5EF4-FFF2-40B4-BE49-F238E27FC236}">
                <a16:creationId xmlns:a16="http://schemas.microsoft.com/office/drawing/2014/main" id="{2D9A4C66-EF50-DA06-61AE-10CEDA949BDE}"/>
              </a:ext>
            </a:extLst>
          </p:cNvPr>
          <p:cNvSpPr txBox="1"/>
          <p:nvPr/>
        </p:nvSpPr>
        <p:spPr>
          <a:xfrm>
            <a:off x="4943693" y="5313885"/>
            <a:ext cx="6033791" cy="923330"/>
          </a:xfrm>
          <a:prstGeom prst="rect">
            <a:avLst/>
          </a:prstGeom>
          <a:noFill/>
        </p:spPr>
        <p:txBody>
          <a:bodyPr wrap="square" rtlCol="0">
            <a:spAutoFit/>
          </a:bodyPr>
          <a:lstStyle/>
          <a:p>
            <a:r>
              <a:rPr lang="pt-BR" b="1" dirty="0"/>
              <a:t>IMPORTANTE</a:t>
            </a:r>
            <a:r>
              <a:rPr lang="pt-BR" dirty="0"/>
              <a:t>: Quando falamos em custo, está diretamente ligado ao aumento do tempo para que os testes sejam executados. </a:t>
            </a:r>
          </a:p>
        </p:txBody>
      </p:sp>
    </p:spTree>
    <p:extLst>
      <p:ext uri="{BB962C8B-B14F-4D97-AF65-F5344CB8AC3E}">
        <p14:creationId xmlns:p14="http://schemas.microsoft.com/office/powerpoint/2010/main" val="23912829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52">
            <a:extLst>
              <a:ext uri="{FF2B5EF4-FFF2-40B4-BE49-F238E27FC236}">
                <a16:creationId xmlns:a16="http://schemas.microsoft.com/office/drawing/2014/main" id="{B4B985CE-D48C-4DAA-948F-10F29846E586}"/>
              </a:ext>
            </a:extLst>
          </p:cNvPr>
          <p:cNvSpPr/>
          <p:nvPr/>
        </p:nvSpPr>
        <p:spPr>
          <a:xfrm>
            <a:off x="649660" y="2772875"/>
            <a:ext cx="10940313" cy="1716124"/>
          </a:xfrm>
          <a:prstGeom prst="roundRect">
            <a:avLst>
              <a:gd name="adj" fmla="val 14148"/>
            </a:avLst>
          </a:prstGeom>
          <a:solidFill>
            <a:schemeClr val="bg1">
              <a:lumMod val="95000"/>
              <a:alpha val="63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400" b="1" i="1" u="none" strike="noStrike" kern="1200" cap="none" spc="0" normalizeH="0" baseline="0" noProof="0">
              <a:ln>
                <a:noFill/>
              </a:ln>
              <a:solidFill>
                <a:srgbClr val="0B1F52"/>
              </a:solidFill>
              <a:effectLst/>
              <a:uLnTx/>
              <a:uFillTx/>
              <a:latin typeface="Arial" panose="020B0604020202020204" pitchFamily="34" charset="0"/>
              <a:ea typeface="+mn-ea"/>
              <a:cs typeface="Arial" panose="020B0604020202020204" pitchFamily="34" charset="0"/>
            </a:endParaRPr>
          </a:p>
        </p:txBody>
      </p:sp>
      <p:sp>
        <p:nvSpPr>
          <p:cNvPr id="17" name="Rounded Rectangle 52">
            <a:extLst>
              <a:ext uri="{FF2B5EF4-FFF2-40B4-BE49-F238E27FC236}">
                <a16:creationId xmlns:a16="http://schemas.microsoft.com/office/drawing/2014/main" id="{56015B18-4D8C-4970-B569-CB8F9B642532}"/>
              </a:ext>
            </a:extLst>
          </p:cNvPr>
          <p:cNvSpPr/>
          <p:nvPr/>
        </p:nvSpPr>
        <p:spPr>
          <a:xfrm>
            <a:off x="649660" y="4638797"/>
            <a:ext cx="10940313" cy="1716124"/>
          </a:xfrm>
          <a:prstGeom prst="roundRect">
            <a:avLst>
              <a:gd name="adj" fmla="val 14148"/>
            </a:avLst>
          </a:prstGeom>
          <a:solidFill>
            <a:schemeClr val="bg1">
              <a:lumMod val="95000"/>
              <a:alpha val="63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400" b="1" i="1" u="none" strike="noStrike" kern="1200" cap="none" spc="0" normalizeH="0" baseline="0" noProof="0" dirty="0">
              <a:ln>
                <a:noFill/>
              </a:ln>
              <a:solidFill>
                <a:srgbClr val="0B1F52"/>
              </a:solidFill>
              <a:effectLst/>
              <a:uLnTx/>
              <a:uFillTx/>
              <a:latin typeface="Arial" panose="020B0604020202020204" pitchFamily="34" charset="0"/>
              <a:ea typeface="+mn-ea"/>
              <a:cs typeface="Arial" panose="020B0604020202020204" pitchFamily="34" charset="0"/>
            </a:endParaRPr>
          </a:p>
        </p:txBody>
      </p:sp>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a:xfrm>
            <a:off x="4029528" y="143431"/>
            <a:ext cx="7502072" cy="701674"/>
          </a:xfrm>
        </p:spPr>
        <p:txBody>
          <a:bodyPr/>
          <a:lstStyle/>
          <a:p>
            <a:r>
              <a:rPr lang="en-US" dirty="0"/>
              <a:t>Teste de Software – </a:t>
            </a:r>
            <a:r>
              <a:rPr lang="en-US" dirty="0" err="1"/>
              <a:t>pirâmide</a:t>
            </a:r>
            <a:r>
              <a:rPr lang="en-US" dirty="0"/>
              <a:t> de testes</a:t>
            </a:r>
          </a:p>
        </p:txBody>
      </p:sp>
      <p:sp>
        <p:nvSpPr>
          <p:cNvPr id="4" name="Rounded Rectangle 52">
            <a:extLst>
              <a:ext uri="{FF2B5EF4-FFF2-40B4-BE49-F238E27FC236}">
                <a16:creationId xmlns:a16="http://schemas.microsoft.com/office/drawing/2014/main" id="{F317E14C-8D4F-4577-B556-248E2301E6C3}"/>
              </a:ext>
            </a:extLst>
          </p:cNvPr>
          <p:cNvSpPr/>
          <p:nvPr/>
        </p:nvSpPr>
        <p:spPr>
          <a:xfrm>
            <a:off x="649660" y="936996"/>
            <a:ext cx="10940313" cy="1716124"/>
          </a:xfrm>
          <a:prstGeom prst="roundRect">
            <a:avLst>
              <a:gd name="adj" fmla="val 14148"/>
            </a:avLst>
          </a:prstGeom>
          <a:solidFill>
            <a:schemeClr val="bg1">
              <a:lumMod val="95000"/>
              <a:alpha val="63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CA" sz="1400" b="1" i="1" u="none" strike="noStrike" kern="1200" cap="none" spc="0" normalizeH="0" baseline="0" noProof="0">
              <a:ln>
                <a:noFill/>
              </a:ln>
              <a:solidFill>
                <a:srgbClr val="0B1F52"/>
              </a:solidFill>
              <a:effectLst/>
              <a:uLnTx/>
              <a:uFillTx/>
              <a:latin typeface="Arial" panose="020B0604020202020204" pitchFamily="34" charset="0"/>
              <a:ea typeface="+mn-ea"/>
              <a:cs typeface="Arial" panose="020B0604020202020204" pitchFamily="34" charset="0"/>
            </a:endParaRPr>
          </a:p>
        </p:txBody>
      </p:sp>
      <p:sp>
        <p:nvSpPr>
          <p:cNvPr id="26" name="Freeform: Shape 25">
            <a:extLst>
              <a:ext uri="{FF2B5EF4-FFF2-40B4-BE49-F238E27FC236}">
                <a16:creationId xmlns:a16="http://schemas.microsoft.com/office/drawing/2014/main" id="{417F8FB1-D2DF-4152-8FC5-7619577C9365}"/>
              </a:ext>
            </a:extLst>
          </p:cNvPr>
          <p:cNvSpPr/>
          <p:nvPr/>
        </p:nvSpPr>
        <p:spPr>
          <a:xfrm>
            <a:off x="602027" y="0"/>
            <a:ext cx="3160629" cy="6858000"/>
          </a:xfrm>
          <a:custGeom>
            <a:avLst/>
            <a:gdLst/>
            <a:ahLst/>
            <a:cxnLst/>
            <a:rect l="l" t="t" r="r" b="b"/>
            <a:pathLst>
              <a:path w="3160629" h="6858000">
                <a:moveTo>
                  <a:pt x="860682" y="4867076"/>
                </a:moveTo>
                <a:cubicBezTo>
                  <a:pt x="747986" y="4867778"/>
                  <a:pt x="653435" y="4896636"/>
                  <a:pt x="577030" y="4953650"/>
                </a:cubicBezTo>
                <a:cubicBezTo>
                  <a:pt x="500625" y="5010664"/>
                  <a:pt x="447932" y="5091623"/>
                  <a:pt x="418951" y="5196525"/>
                </a:cubicBezTo>
                <a:lnTo>
                  <a:pt x="609536" y="5252650"/>
                </a:lnTo>
                <a:cubicBezTo>
                  <a:pt x="626216" y="5190623"/>
                  <a:pt x="655420" y="5142294"/>
                  <a:pt x="697148" y="5107662"/>
                </a:cubicBezTo>
                <a:cubicBezTo>
                  <a:pt x="738876" y="5073030"/>
                  <a:pt x="791903" y="5055435"/>
                  <a:pt x="856229" y="5054878"/>
                </a:cubicBezTo>
                <a:cubicBezTo>
                  <a:pt x="917346" y="5055509"/>
                  <a:pt x="964992" y="5071842"/>
                  <a:pt x="999168" y="5103875"/>
                </a:cubicBezTo>
                <a:cubicBezTo>
                  <a:pt x="1033345" y="5135909"/>
                  <a:pt x="1050711" y="5179859"/>
                  <a:pt x="1051268" y="5235724"/>
                </a:cubicBezTo>
                <a:cubicBezTo>
                  <a:pt x="1050897" y="5290865"/>
                  <a:pt x="1033604" y="5333367"/>
                  <a:pt x="999391" y="5363230"/>
                </a:cubicBezTo>
                <a:cubicBezTo>
                  <a:pt x="965178" y="5393093"/>
                  <a:pt x="916270" y="5408200"/>
                  <a:pt x="852667" y="5408553"/>
                </a:cubicBezTo>
                <a:lnTo>
                  <a:pt x="753812" y="5408553"/>
                </a:lnTo>
                <a:lnTo>
                  <a:pt x="753812" y="5582997"/>
                </a:lnTo>
                <a:lnTo>
                  <a:pt x="867807" y="5582997"/>
                </a:lnTo>
                <a:cubicBezTo>
                  <a:pt x="934768" y="5583349"/>
                  <a:pt x="986979" y="5599348"/>
                  <a:pt x="1024439" y="5630991"/>
                </a:cubicBezTo>
                <a:cubicBezTo>
                  <a:pt x="1061899" y="5662635"/>
                  <a:pt x="1080936" y="5707808"/>
                  <a:pt x="1081548" y="5766511"/>
                </a:cubicBezTo>
                <a:cubicBezTo>
                  <a:pt x="1080657" y="5826309"/>
                  <a:pt x="1059951" y="5874415"/>
                  <a:pt x="1019429" y="5910828"/>
                </a:cubicBezTo>
                <a:cubicBezTo>
                  <a:pt x="978908" y="5947241"/>
                  <a:pt x="923914" y="5965949"/>
                  <a:pt x="854448" y="5966951"/>
                </a:cubicBezTo>
                <a:cubicBezTo>
                  <a:pt x="787005" y="5966691"/>
                  <a:pt x="729747" y="5949840"/>
                  <a:pt x="682676" y="5916396"/>
                </a:cubicBezTo>
                <a:cubicBezTo>
                  <a:pt x="635605" y="5882952"/>
                  <a:pt x="599944" y="5834475"/>
                  <a:pt x="575694" y="5770965"/>
                </a:cubicBezTo>
                <a:lnTo>
                  <a:pt x="390452" y="5852032"/>
                </a:lnTo>
                <a:cubicBezTo>
                  <a:pt x="426632" y="5947633"/>
                  <a:pt x="484743" y="6021797"/>
                  <a:pt x="564784" y="6074525"/>
                </a:cubicBezTo>
                <a:cubicBezTo>
                  <a:pt x="644826" y="6127253"/>
                  <a:pt x="743459" y="6153996"/>
                  <a:pt x="860682" y="6154754"/>
                </a:cubicBezTo>
                <a:cubicBezTo>
                  <a:pt x="949655" y="6154288"/>
                  <a:pt x="1026981" y="6138705"/>
                  <a:pt x="1092658" y="6108003"/>
                </a:cubicBezTo>
                <a:cubicBezTo>
                  <a:pt x="1158335" y="6077302"/>
                  <a:pt x="1209269" y="6034280"/>
                  <a:pt x="1245460" y="5978936"/>
                </a:cubicBezTo>
                <a:cubicBezTo>
                  <a:pt x="1281652" y="5923592"/>
                  <a:pt x="1300005" y="5858723"/>
                  <a:pt x="1300521" y="5784328"/>
                </a:cubicBezTo>
                <a:cubicBezTo>
                  <a:pt x="1299890" y="5709256"/>
                  <a:pt x="1281569" y="5647389"/>
                  <a:pt x="1245555" y="5598725"/>
                </a:cubicBezTo>
                <a:cubicBezTo>
                  <a:pt x="1209542" y="5550060"/>
                  <a:pt x="1159620" y="5513371"/>
                  <a:pt x="1095790" y="5488655"/>
                </a:cubicBezTo>
                <a:cubicBezTo>
                  <a:pt x="1151350" y="5463383"/>
                  <a:pt x="1194225" y="5429140"/>
                  <a:pt x="1224415" y="5385928"/>
                </a:cubicBezTo>
                <a:cubicBezTo>
                  <a:pt x="1254606" y="5342715"/>
                  <a:pt x="1269886" y="5287301"/>
                  <a:pt x="1270257" y="5219688"/>
                </a:cubicBezTo>
                <a:cubicBezTo>
                  <a:pt x="1269868" y="5149720"/>
                  <a:pt x="1253141" y="5088370"/>
                  <a:pt x="1220076" y="5035638"/>
                </a:cubicBezTo>
                <a:cubicBezTo>
                  <a:pt x="1187011" y="4982905"/>
                  <a:pt x="1139945" y="4941752"/>
                  <a:pt x="1078877" y="4912178"/>
                </a:cubicBezTo>
                <a:cubicBezTo>
                  <a:pt x="1017810" y="4882603"/>
                  <a:pt x="945078" y="4867569"/>
                  <a:pt x="860682" y="4867076"/>
                </a:cubicBezTo>
                <a:close/>
                <a:moveTo>
                  <a:pt x="849995" y="3012077"/>
                </a:moveTo>
                <a:cubicBezTo>
                  <a:pt x="776439" y="3012109"/>
                  <a:pt x="709315" y="3025989"/>
                  <a:pt x="648623" y="3053717"/>
                </a:cubicBezTo>
                <a:cubicBezTo>
                  <a:pt x="587931" y="3081445"/>
                  <a:pt x="536838" y="3122828"/>
                  <a:pt x="495343" y="3177866"/>
                </a:cubicBezTo>
                <a:cubicBezTo>
                  <a:pt x="453849" y="3232904"/>
                  <a:pt x="425119" y="3301404"/>
                  <a:pt x="409154" y="3383366"/>
                </a:cubicBezTo>
                <a:lnTo>
                  <a:pt x="606865" y="3427900"/>
                </a:lnTo>
                <a:cubicBezTo>
                  <a:pt x="620279" y="3353750"/>
                  <a:pt x="647331" y="3297413"/>
                  <a:pt x="688019" y="3258890"/>
                </a:cubicBezTo>
                <a:cubicBezTo>
                  <a:pt x="728708" y="3220366"/>
                  <a:pt x="780028" y="3200993"/>
                  <a:pt x="841980" y="3200770"/>
                </a:cubicBezTo>
                <a:cubicBezTo>
                  <a:pt x="906251" y="3201772"/>
                  <a:pt x="954936" y="3218028"/>
                  <a:pt x="988036" y="3249537"/>
                </a:cubicBezTo>
                <a:cubicBezTo>
                  <a:pt x="1021136" y="3281047"/>
                  <a:pt x="1037761" y="3321796"/>
                  <a:pt x="1037909" y="3371787"/>
                </a:cubicBezTo>
                <a:cubicBezTo>
                  <a:pt x="1037321" y="3416316"/>
                  <a:pt x="1027315" y="3457200"/>
                  <a:pt x="1007893" y="3494439"/>
                </a:cubicBezTo>
                <a:cubicBezTo>
                  <a:pt x="988470" y="3531677"/>
                  <a:pt x="963160" y="3567085"/>
                  <a:pt x="931962" y="3600662"/>
                </a:cubicBezTo>
                <a:cubicBezTo>
                  <a:pt x="900764" y="3634239"/>
                  <a:pt x="867208" y="3667800"/>
                  <a:pt x="831293" y="3701344"/>
                </a:cubicBezTo>
                <a:lnTo>
                  <a:pt x="410045" y="4103040"/>
                </a:lnTo>
                <a:lnTo>
                  <a:pt x="410045" y="4274819"/>
                </a:lnTo>
                <a:lnTo>
                  <a:pt x="1265788" y="4274819"/>
                </a:lnTo>
                <a:lnTo>
                  <a:pt x="1265788" y="4090578"/>
                </a:lnTo>
                <a:lnTo>
                  <a:pt x="711954" y="4090578"/>
                </a:lnTo>
                <a:lnTo>
                  <a:pt x="996942" y="3822479"/>
                </a:lnTo>
                <a:cubicBezTo>
                  <a:pt x="1040757" y="3782463"/>
                  <a:pt x="1082115" y="3740271"/>
                  <a:pt x="1121014" y="3695901"/>
                </a:cubicBezTo>
                <a:cubicBezTo>
                  <a:pt x="1159914" y="3651531"/>
                  <a:pt x="1191642" y="3602807"/>
                  <a:pt x="1216198" y="3549728"/>
                </a:cubicBezTo>
                <a:cubicBezTo>
                  <a:pt x="1240754" y="3496649"/>
                  <a:pt x="1253425" y="3437038"/>
                  <a:pt x="1254210" y="3370896"/>
                </a:cubicBezTo>
                <a:cubicBezTo>
                  <a:pt x="1253689" y="3298057"/>
                  <a:pt x="1236633" y="3234856"/>
                  <a:pt x="1203041" y="3181291"/>
                </a:cubicBezTo>
                <a:cubicBezTo>
                  <a:pt x="1169449" y="3127728"/>
                  <a:pt x="1122451" y="3086235"/>
                  <a:pt x="1062046" y="3056815"/>
                </a:cubicBezTo>
                <a:cubicBezTo>
                  <a:pt x="1001640" y="3027396"/>
                  <a:pt x="930957" y="3012483"/>
                  <a:pt x="849995" y="3012077"/>
                </a:cubicBezTo>
                <a:close/>
                <a:moveTo>
                  <a:pt x="784081" y="1171397"/>
                </a:moveTo>
                <a:lnTo>
                  <a:pt x="427857" y="1488420"/>
                </a:lnTo>
                <a:lnTo>
                  <a:pt x="549867" y="1628229"/>
                </a:lnTo>
                <a:lnTo>
                  <a:pt x="763608" y="1436770"/>
                </a:lnTo>
                <a:lnTo>
                  <a:pt x="763608" y="2409203"/>
                </a:lnTo>
                <a:lnTo>
                  <a:pt x="974566" y="2409203"/>
                </a:lnTo>
                <a:lnTo>
                  <a:pt x="974566" y="1171397"/>
                </a:lnTo>
                <a:close/>
                <a:moveTo>
                  <a:pt x="0" y="0"/>
                </a:moveTo>
                <a:lnTo>
                  <a:pt x="3160629" y="0"/>
                </a:lnTo>
                <a:lnTo>
                  <a:pt x="3160629" y="6858000"/>
                </a:lnTo>
                <a:lnTo>
                  <a:pt x="0" y="6858000"/>
                </a:lnTo>
                <a:close/>
              </a:path>
            </a:pathLst>
          </a:custGeom>
          <a:gradFill flip="none" rotWithShape="1">
            <a:gsLst>
              <a:gs pos="0">
                <a:srgbClr val="006BC9">
                  <a:alpha val="82000"/>
                </a:srgbClr>
              </a:gs>
              <a:gs pos="100000">
                <a:srgbClr val="00D99D"/>
              </a:gs>
              <a:gs pos="57000">
                <a:srgbClr val="00AFDF">
                  <a:alpha val="8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rgbClr val="FFFFFF"/>
              </a:solidFill>
              <a:latin typeface="Calibri" panose="020F0502020204030204"/>
            </a:endParaRPr>
          </a:p>
        </p:txBody>
      </p:sp>
      <p:sp>
        <p:nvSpPr>
          <p:cNvPr id="8" name="TextBox 7">
            <a:extLst>
              <a:ext uri="{FF2B5EF4-FFF2-40B4-BE49-F238E27FC236}">
                <a16:creationId xmlns:a16="http://schemas.microsoft.com/office/drawing/2014/main" id="{78FBC62C-E157-48C4-8DCC-E2789B3C802C}"/>
              </a:ext>
            </a:extLst>
          </p:cNvPr>
          <p:cNvSpPr txBox="1"/>
          <p:nvPr/>
        </p:nvSpPr>
        <p:spPr>
          <a:xfrm>
            <a:off x="2032078" y="1201227"/>
            <a:ext cx="1588052" cy="284693"/>
          </a:xfrm>
          <a:prstGeom prst="rect">
            <a:avLst/>
          </a:prstGeom>
          <a:noFill/>
        </p:spPr>
        <p:txBody>
          <a:bodyPr wrap="square" rtlCol="0">
            <a:spAutoFit/>
          </a:bodyPr>
          <a:lstStyle/>
          <a:p>
            <a:pPr marL="0" marR="0" lvl="0" indent="0" defTabSz="457200" rtl="0" eaLnBrk="1" fontAlgn="auto" latinLnBrk="0" hangingPunct="1">
              <a:lnSpc>
                <a:spcPts val="15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Teste </a:t>
            </a:r>
            <a:r>
              <a:rPr kumimoji="0" lang="en-US" sz="1600" b="0" i="0" u="none" strike="noStrike" kern="1200" cap="none" spc="0" normalizeH="0" baseline="0" noProof="0" dirty="0" err="1">
                <a:ln>
                  <a:noFill/>
                </a:ln>
                <a:solidFill>
                  <a:schemeClr val="bg1"/>
                </a:solidFill>
                <a:effectLst/>
                <a:uLnTx/>
                <a:uFillTx/>
                <a:latin typeface="Arial" panose="020B0604020202020204" pitchFamily="34" charset="0"/>
                <a:ea typeface="+mn-ea"/>
                <a:cs typeface="Arial" panose="020B0604020202020204" pitchFamily="34" charset="0"/>
              </a:rPr>
              <a:t>Unitário</a:t>
            </a:r>
            <a:endParaRPr kumimoji="0" lang="en-US"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27" name="TextBox 26">
            <a:extLst>
              <a:ext uri="{FF2B5EF4-FFF2-40B4-BE49-F238E27FC236}">
                <a16:creationId xmlns:a16="http://schemas.microsoft.com/office/drawing/2014/main" id="{59A61DC9-E84D-4675-88F3-20DFD8D75DFC}"/>
              </a:ext>
            </a:extLst>
          </p:cNvPr>
          <p:cNvSpPr txBox="1"/>
          <p:nvPr/>
        </p:nvSpPr>
        <p:spPr>
          <a:xfrm>
            <a:off x="2032078" y="3077650"/>
            <a:ext cx="1446414" cy="477054"/>
          </a:xfrm>
          <a:prstGeom prst="rect">
            <a:avLst/>
          </a:prstGeom>
          <a:noFill/>
        </p:spPr>
        <p:txBody>
          <a:bodyPr wrap="square" rtlCol="0">
            <a:spAutoFit/>
          </a:bodyPr>
          <a:lstStyle/>
          <a:p>
            <a:pPr marL="0" marR="0" lvl="0" indent="0" defTabSz="457200" rtl="0" eaLnBrk="1" fontAlgn="auto" latinLnBrk="0" hangingPunct="1">
              <a:lnSpc>
                <a:spcPts val="15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Teste de </a:t>
            </a:r>
            <a:r>
              <a:rPr kumimoji="0" lang="en-US" sz="1600" b="0" i="0" u="none" strike="noStrike" kern="1200" cap="none" spc="0" normalizeH="0" baseline="0" noProof="0" dirty="0" err="1">
                <a:ln>
                  <a:noFill/>
                </a:ln>
                <a:solidFill>
                  <a:schemeClr val="bg1"/>
                </a:solidFill>
                <a:effectLst/>
                <a:uLnTx/>
                <a:uFillTx/>
                <a:latin typeface="Arial" panose="020B0604020202020204" pitchFamily="34" charset="0"/>
                <a:ea typeface="+mn-ea"/>
                <a:cs typeface="Arial" panose="020B0604020202020204" pitchFamily="34" charset="0"/>
              </a:rPr>
              <a:t>integração</a:t>
            </a:r>
            <a:endParaRPr kumimoji="0" lang="en-US"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29" name="TextBox 28">
            <a:extLst>
              <a:ext uri="{FF2B5EF4-FFF2-40B4-BE49-F238E27FC236}">
                <a16:creationId xmlns:a16="http://schemas.microsoft.com/office/drawing/2014/main" id="{2E403657-D1DF-45E0-81F7-2C240A03BED5}"/>
              </a:ext>
            </a:extLst>
          </p:cNvPr>
          <p:cNvSpPr txBox="1"/>
          <p:nvPr/>
        </p:nvSpPr>
        <p:spPr>
          <a:xfrm>
            <a:off x="2032078" y="4958083"/>
            <a:ext cx="1588052" cy="284693"/>
          </a:xfrm>
          <a:prstGeom prst="rect">
            <a:avLst/>
          </a:prstGeom>
          <a:noFill/>
        </p:spPr>
        <p:txBody>
          <a:bodyPr wrap="square" rtlCol="0">
            <a:spAutoFit/>
          </a:bodyPr>
          <a:lstStyle/>
          <a:p>
            <a:pPr marL="0" marR="0" lvl="0" indent="0" defTabSz="457200" rtl="0" eaLnBrk="1" fontAlgn="auto" latinLnBrk="0" hangingPunct="1">
              <a:lnSpc>
                <a:spcPts val="1500"/>
              </a:lnSpc>
              <a:spcBef>
                <a:spcPts val="0"/>
              </a:spcBef>
              <a:spcAft>
                <a:spcPts val="0"/>
              </a:spcAft>
              <a:buClrTx/>
              <a:buSzTx/>
              <a:buFontTx/>
              <a:buNone/>
              <a:tabLst/>
              <a:defRPr/>
            </a:pPr>
            <a:r>
              <a:rPr kumimoji="0" lang="en-US" sz="1600" b="0" i="0" u="none" strike="noStrike" kern="1200" cap="none" spc="0" normalizeH="0" baseline="0" noProof="0" dirty="0">
                <a:ln>
                  <a:noFill/>
                </a:ln>
                <a:solidFill>
                  <a:schemeClr val="bg1"/>
                </a:solidFill>
                <a:effectLst/>
                <a:uLnTx/>
                <a:uFillTx/>
                <a:latin typeface="Arial" panose="020B0604020202020204" pitchFamily="34" charset="0"/>
                <a:ea typeface="+mn-ea"/>
                <a:cs typeface="Arial" panose="020B0604020202020204" pitchFamily="34" charset="0"/>
              </a:rPr>
              <a:t>Teste E2E/UI</a:t>
            </a:r>
          </a:p>
        </p:txBody>
      </p:sp>
      <p:sp>
        <p:nvSpPr>
          <p:cNvPr id="31" name="TextBox 30">
            <a:extLst>
              <a:ext uri="{FF2B5EF4-FFF2-40B4-BE49-F238E27FC236}">
                <a16:creationId xmlns:a16="http://schemas.microsoft.com/office/drawing/2014/main" id="{8E161479-8E78-4C2D-98F7-A38F791FB36A}"/>
              </a:ext>
            </a:extLst>
          </p:cNvPr>
          <p:cNvSpPr txBox="1"/>
          <p:nvPr/>
        </p:nvSpPr>
        <p:spPr>
          <a:xfrm>
            <a:off x="4030914" y="1127152"/>
            <a:ext cx="7377316" cy="1815882"/>
          </a:xfrm>
          <a:prstGeom prst="rect">
            <a:avLst/>
          </a:prstGeom>
          <a:noFill/>
        </p:spPr>
        <p:txBody>
          <a:bodyPr wrap="square">
            <a:spAutoFit/>
          </a:bodyPr>
          <a:lstStyle/>
          <a:p>
            <a:r>
              <a:rPr lang="pt-BR" sz="1600" b="1" dirty="0">
                <a:solidFill>
                  <a:schemeClr val="bg1">
                    <a:lumMod val="50000"/>
                  </a:schemeClr>
                </a:solidFill>
                <a:latin typeface="Arial" panose="020B0604020202020204" pitchFamily="34" charset="0"/>
                <a:cs typeface="Arial" panose="020B0604020202020204" pitchFamily="34" charset="0"/>
              </a:rPr>
              <a:t>Testa a menor parte do software (métodos ou procedures) </a:t>
            </a:r>
          </a:p>
          <a:p>
            <a:r>
              <a:rPr lang="pt-BR" sz="1600" dirty="0">
                <a:solidFill>
                  <a:schemeClr val="bg1">
                    <a:lumMod val="50000"/>
                  </a:schemeClr>
                </a:solidFill>
                <a:latin typeface="Arial" panose="020B0604020202020204" pitchFamily="34" charset="0"/>
                <a:cs typeface="Arial" panose="020B0604020202020204" pitchFamily="34" charset="0"/>
              </a:rPr>
              <a:t>- Independentes - não depende de outras partes do sistema para funcionar</a:t>
            </a:r>
          </a:p>
          <a:p>
            <a:pPr marL="285750" indent="-285750">
              <a:buFontTx/>
              <a:buChar char="-"/>
            </a:pPr>
            <a:r>
              <a:rPr lang="pt-BR" sz="1600" dirty="0">
                <a:solidFill>
                  <a:schemeClr val="bg1">
                    <a:lumMod val="50000"/>
                  </a:schemeClr>
                </a:solidFill>
                <a:latin typeface="Arial" panose="020B0604020202020204" pitchFamily="34" charset="0"/>
                <a:cs typeface="Arial" panose="020B0604020202020204" pitchFamily="34" charset="0"/>
              </a:rPr>
              <a:t>Pequenos – rápida criação e execução</a:t>
            </a:r>
          </a:p>
          <a:p>
            <a:pPr marL="285750" indent="-285750">
              <a:buFontTx/>
              <a:buChar char="-"/>
            </a:pPr>
            <a:r>
              <a:rPr lang="pt-BR" sz="1600" dirty="0">
                <a:solidFill>
                  <a:schemeClr val="bg1">
                    <a:lumMod val="50000"/>
                  </a:schemeClr>
                </a:solidFill>
                <a:latin typeface="Arial" panose="020B0604020202020204" pitchFamily="34" charset="0"/>
                <a:cs typeface="Arial" panose="020B0604020202020204" pitchFamily="34" charset="0"/>
              </a:rPr>
              <a:t>Deve ser desenvolvido antes do código subir para produção</a:t>
            </a:r>
          </a:p>
          <a:p>
            <a:pPr marL="285750" indent="-285750">
              <a:buFontTx/>
              <a:buChar char="-"/>
            </a:pPr>
            <a:r>
              <a:rPr lang="pt-BR" sz="1600" dirty="0">
                <a:solidFill>
                  <a:schemeClr val="bg1">
                    <a:lumMod val="50000"/>
                  </a:schemeClr>
                </a:solidFill>
                <a:latin typeface="Arial" panose="020B0604020202020204" pitchFamily="34" charset="0"/>
                <a:cs typeface="Arial" panose="020B0604020202020204" pitchFamily="34" charset="0"/>
              </a:rPr>
              <a:t>Deve cobrir tanto o caminho feliz quanto o não feliz</a:t>
            </a:r>
          </a:p>
          <a:p>
            <a:pPr marL="285750" indent="-285750">
              <a:buFontTx/>
              <a:buChar char="-"/>
            </a:pPr>
            <a:r>
              <a:rPr lang="pt-BR" sz="1600" dirty="0">
                <a:solidFill>
                  <a:schemeClr val="bg1">
                    <a:lumMod val="50000"/>
                  </a:schemeClr>
                </a:solidFill>
                <a:latin typeface="Arial" panose="020B0604020202020204" pitchFamily="34" charset="0"/>
                <a:cs typeface="Arial" panose="020B0604020202020204" pitchFamily="34" charset="0"/>
              </a:rPr>
              <a:t>Roda a todo </a:t>
            </a:r>
            <a:r>
              <a:rPr lang="pt-BR" sz="1600" dirty="0" err="1">
                <a:solidFill>
                  <a:schemeClr val="bg1">
                    <a:lumMod val="50000"/>
                  </a:schemeClr>
                </a:solidFill>
                <a:latin typeface="Arial" panose="020B0604020202020204" pitchFamily="34" charset="0"/>
                <a:cs typeface="Arial" panose="020B0604020202020204" pitchFamily="34" charset="0"/>
              </a:rPr>
              <a:t>deploy</a:t>
            </a:r>
            <a:r>
              <a:rPr lang="pt-BR" sz="1600" dirty="0">
                <a:solidFill>
                  <a:schemeClr val="bg1">
                    <a:lumMod val="50000"/>
                  </a:schemeClr>
                </a:solidFill>
                <a:latin typeface="Arial" panose="020B0604020202020204" pitchFamily="34" charset="0"/>
                <a:cs typeface="Arial" panose="020B0604020202020204" pitchFamily="34" charset="0"/>
              </a:rPr>
              <a:t> – DEV/HML ou PRD</a:t>
            </a:r>
            <a:br>
              <a:rPr lang="pt-BR" sz="1600" dirty="0">
                <a:solidFill>
                  <a:schemeClr val="bg1">
                    <a:lumMod val="50000"/>
                  </a:schemeClr>
                </a:solidFill>
                <a:latin typeface="Arial" panose="020B0604020202020204" pitchFamily="34" charset="0"/>
                <a:cs typeface="Arial" panose="020B0604020202020204" pitchFamily="34" charset="0"/>
              </a:rPr>
            </a:br>
            <a:endParaRPr lang="en-US" sz="1600" dirty="0"/>
          </a:p>
        </p:txBody>
      </p:sp>
      <p:sp>
        <p:nvSpPr>
          <p:cNvPr id="32" name="TextBox 31">
            <a:extLst>
              <a:ext uri="{FF2B5EF4-FFF2-40B4-BE49-F238E27FC236}">
                <a16:creationId xmlns:a16="http://schemas.microsoft.com/office/drawing/2014/main" id="{8C84C9F1-3CCE-415A-A3D9-80E0E3813307}"/>
              </a:ext>
            </a:extLst>
          </p:cNvPr>
          <p:cNvSpPr txBox="1"/>
          <p:nvPr/>
        </p:nvSpPr>
        <p:spPr>
          <a:xfrm>
            <a:off x="4030914" y="2971443"/>
            <a:ext cx="7377316" cy="1569660"/>
          </a:xfrm>
          <a:prstGeom prst="rect">
            <a:avLst/>
          </a:prstGeom>
          <a:noFill/>
        </p:spPr>
        <p:txBody>
          <a:bodyPr wrap="square">
            <a:spAutoFit/>
          </a:bodyPr>
          <a:lstStyle/>
          <a:p>
            <a:r>
              <a:rPr lang="en-US" sz="1600" b="1" dirty="0">
                <a:solidFill>
                  <a:schemeClr val="bg1">
                    <a:lumMod val="50000"/>
                  </a:schemeClr>
                </a:solidFill>
                <a:latin typeface="Arial" panose="020B0604020202020204" pitchFamily="34" charset="0"/>
                <a:cs typeface="Arial" panose="020B0604020202020204" pitchFamily="34" charset="0"/>
              </a:rPr>
              <a:t>Testa a </a:t>
            </a:r>
            <a:r>
              <a:rPr lang="en-US" sz="1600" b="1" dirty="0" err="1">
                <a:solidFill>
                  <a:schemeClr val="bg1">
                    <a:lumMod val="50000"/>
                  </a:schemeClr>
                </a:solidFill>
                <a:latin typeface="Arial" panose="020B0604020202020204" pitchFamily="34" charset="0"/>
                <a:cs typeface="Arial" panose="020B0604020202020204" pitchFamily="34" charset="0"/>
              </a:rPr>
              <a:t>integração</a:t>
            </a:r>
            <a:r>
              <a:rPr lang="en-US" sz="1600" b="1" dirty="0">
                <a:solidFill>
                  <a:schemeClr val="bg1">
                    <a:lumMod val="50000"/>
                  </a:schemeClr>
                </a:solidFill>
                <a:latin typeface="Arial" panose="020B0604020202020204" pitchFamily="34" charset="0"/>
                <a:cs typeface="Arial" panose="020B0604020202020204" pitchFamily="34" charset="0"/>
              </a:rPr>
              <a:t> entre </a:t>
            </a:r>
            <a:r>
              <a:rPr lang="en-US" sz="1600" b="1" dirty="0" err="1">
                <a:solidFill>
                  <a:schemeClr val="bg1">
                    <a:lumMod val="50000"/>
                  </a:schemeClr>
                </a:solidFill>
                <a:latin typeface="Arial" panose="020B0604020202020204" pitchFamily="34" charset="0"/>
                <a:cs typeface="Arial" panose="020B0604020202020204" pitchFamily="34" charset="0"/>
              </a:rPr>
              <a:t>componentes</a:t>
            </a:r>
            <a:r>
              <a:rPr lang="en-US" sz="1600" dirty="0">
                <a:solidFill>
                  <a:schemeClr val="bg1">
                    <a:lumMod val="50000"/>
                  </a:schemeClr>
                </a:solidFill>
                <a:latin typeface="Arial" panose="020B0604020202020204" pitchFamily="34" charset="0"/>
                <a:cs typeface="Arial" panose="020B0604020202020204" pitchFamily="34" charset="0"/>
              </a:rPr>
              <a:t>, </a:t>
            </a:r>
            <a:r>
              <a:rPr lang="en-US" sz="1600" dirty="0" err="1">
                <a:solidFill>
                  <a:schemeClr val="bg1">
                    <a:lumMod val="50000"/>
                  </a:schemeClr>
                </a:solidFill>
                <a:latin typeface="Arial" panose="020B0604020202020204" pitchFamily="34" charset="0"/>
                <a:cs typeface="Arial" panose="020B0604020202020204" pitchFamily="34" charset="0"/>
              </a:rPr>
              <a:t>sejam</a:t>
            </a:r>
            <a:r>
              <a:rPr lang="en-US" sz="1600" dirty="0">
                <a:solidFill>
                  <a:schemeClr val="bg1">
                    <a:lumMod val="50000"/>
                  </a:schemeClr>
                </a:solidFill>
                <a:latin typeface="Arial" panose="020B0604020202020204" pitchFamily="34" charset="0"/>
                <a:cs typeface="Arial" panose="020B0604020202020204" pitchFamily="34" charset="0"/>
              </a:rPr>
              <a:t> do proprio </a:t>
            </a:r>
            <a:r>
              <a:rPr lang="en-US" sz="1600" dirty="0" err="1">
                <a:solidFill>
                  <a:schemeClr val="bg1">
                    <a:lumMod val="50000"/>
                  </a:schemeClr>
                </a:solidFill>
                <a:latin typeface="Arial" panose="020B0604020202020204" pitchFamily="34" charset="0"/>
                <a:cs typeface="Arial" panose="020B0604020202020204" pitchFamily="34" charset="0"/>
              </a:rPr>
              <a:t>sistema</a:t>
            </a:r>
            <a:r>
              <a:rPr lang="en-US" sz="1600" dirty="0">
                <a:solidFill>
                  <a:schemeClr val="bg1">
                    <a:lumMod val="50000"/>
                  </a:schemeClr>
                </a:solidFill>
                <a:latin typeface="Arial" panose="020B0604020202020204" pitchFamily="34" charset="0"/>
                <a:cs typeface="Arial" panose="020B0604020202020204" pitchFamily="34" charset="0"/>
              </a:rPr>
              <a:t> (duas classes </a:t>
            </a:r>
            <a:r>
              <a:rPr lang="en-US" sz="1600" dirty="0" err="1">
                <a:solidFill>
                  <a:schemeClr val="bg1">
                    <a:lumMod val="50000"/>
                  </a:schemeClr>
                </a:solidFill>
                <a:latin typeface="Arial" panose="020B0604020202020204" pitchFamily="34" charset="0"/>
                <a:cs typeface="Arial" panose="020B0604020202020204" pitchFamily="34" charset="0"/>
              </a:rPr>
              <a:t>por</a:t>
            </a:r>
            <a:r>
              <a:rPr lang="en-US" sz="1600" dirty="0">
                <a:solidFill>
                  <a:schemeClr val="bg1">
                    <a:lumMod val="50000"/>
                  </a:schemeClr>
                </a:solidFill>
                <a:latin typeface="Arial" panose="020B0604020202020204" pitchFamily="34" charset="0"/>
                <a:cs typeface="Arial" panose="020B0604020202020204" pitchFamily="34" charset="0"/>
              </a:rPr>
              <a:t> </a:t>
            </a:r>
            <a:r>
              <a:rPr lang="en-US" sz="1600" dirty="0" err="1">
                <a:solidFill>
                  <a:schemeClr val="bg1">
                    <a:lumMod val="50000"/>
                  </a:schemeClr>
                </a:solidFill>
                <a:latin typeface="Arial" panose="020B0604020202020204" pitchFamily="34" charset="0"/>
                <a:cs typeface="Arial" panose="020B0604020202020204" pitchFamily="34" charset="0"/>
              </a:rPr>
              <a:t>exemplo</a:t>
            </a:r>
            <a:r>
              <a:rPr lang="en-US" sz="1600" dirty="0">
                <a:solidFill>
                  <a:schemeClr val="bg1">
                    <a:lumMod val="50000"/>
                  </a:schemeClr>
                </a:solidFill>
                <a:latin typeface="Arial" panose="020B0604020202020204" pitchFamily="34" charset="0"/>
                <a:cs typeface="Arial" panose="020B0604020202020204" pitchFamily="34" charset="0"/>
              </a:rPr>
              <a:t>), </a:t>
            </a:r>
            <a:r>
              <a:rPr lang="en-US" sz="1600" dirty="0" err="1">
                <a:solidFill>
                  <a:schemeClr val="bg1">
                    <a:lumMod val="50000"/>
                  </a:schemeClr>
                </a:solidFill>
                <a:latin typeface="Arial" panose="020B0604020202020204" pitchFamily="34" charset="0"/>
                <a:cs typeface="Arial" panose="020B0604020202020204" pitchFamily="34" charset="0"/>
              </a:rPr>
              <a:t>integração</a:t>
            </a:r>
            <a:r>
              <a:rPr lang="en-US" sz="1600" dirty="0">
                <a:solidFill>
                  <a:schemeClr val="bg1">
                    <a:lumMod val="50000"/>
                  </a:schemeClr>
                </a:solidFill>
                <a:latin typeface="Arial" panose="020B0604020202020204" pitchFamily="34" charset="0"/>
                <a:cs typeface="Arial" panose="020B0604020202020204" pitchFamily="34" charset="0"/>
              </a:rPr>
              <a:t> com banco de dados e </a:t>
            </a:r>
            <a:r>
              <a:rPr lang="en-US" sz="1600" dirty="0" err="1">
                <a:solidFill>
                  <a:schemeClr val="bg1">
                    <a:lumMod val="50000"/>
                  </a:schemeClr>
                </a:solidFill>
                <a:latin typeface="Arial" panose="020B0604020202020204" pitchFamily="34" charset="0"/>
                <a:cs typeface="Arial" panose="020B0604020202020204" pitchFamily="34" charset="0"/>
              </a:rPr>
              <a:t>integração</a:t>
            </a:r>
            <a:r>
              <a:rPr lang="en-US" sz="1600" dirty="0">
                <a:solidFill>
                  <a:schemeClr val="bg1">
                    <a:lumMod val="50000"/>
                  </a:schemeClr>
                </a:solidFill>
                <a:latin typeface="Arial" panose="020B0604020202020204" pitchFamily="34" charset="0"/>
                <a:cs typeface="Arial" panose="020B0604020202020204" pitchFamily="34" charset="0"/>
              </a:rPr>
              <a:t> com </a:t>
            </a:r>
            <a:r>
              <a:rPr lang="en-US" sz="1600" dirty="0" err="1">
                <a:solidFill>
                  <a:schemeClr val="bg1">
                    <a:lumMod val="50000"/>
                  </a:schemeClr>
                </a:solidFill>
                <a:latin typeface="Arial" panose="020B0604020202020204" pitchFamily="34" charset="0"/>
                <a:cs typeface="Arial" panose="020B0604020202020204" pitchFamily="34" charset="0"/>
              </a:rPr>
              <a:t>outras</a:t>
            </a:r>
            <a:r>
              <a:rPr lang="en-US" sz="1600" dirty="0">
                <a:solidFill>
                  <a:schemeClr val="bg1">
                    <a:lumMod val="50000"/>
                  </a:schemeClr>
                </a:solidFill>
                <a:latin typeface="Arial" panose="020B0604020202020204" pitchFamily="34" charset="0"/>
                <a:cs typeface="Arial" panose="020B0604020202020204" pitchFamily="34" charset="0"/>
              </a:rPr>
              <a:t> APIs.</a:t>
            </a:r>
          </a:p>
          <a:p>
            <a:pPr marL="285750" indent="-285750">
              <a:buFontTx/>
              <a:buChar char="-"/>
            </a:pPr>
            <a:r>
              <a:rPr lang="en-US" sz="1600" dirty="0">
                <a:solidFill>
                  <a:schemeClr val="bg1">
                    <a:lumMod val="50000"/>
                  </a:schemeClr>
                </a:solidFill>
                <a:latin typeface="Arial" panose="020B0604020202020204" pitchFamily="34" charset="0"/>
                <a:cs typeface="Arial" panose="020B0604020202020204" pitchFamily="34" charset="0"/>
              </a:rPr>
              <a:t>Teste um </a:t>
            </a:r>
            <a:r>
              <a:rPr lang="en-US" sz="1600" dirty="0" err="1">
                <a:solidFill>
                  <a:schemeClr val="bg1">
                    <a:lumMod val="50000"/>
                  </a:schemeClr>
                </a:solidFill>
                <a:latin typeface="Arial" panose="020B0604020202020204" pitchFamily="34" charset="0"/>
                <a:cs typeface="Arial" panose="020B0604020202020204" pitchFamily="34" charset="0"/>
              </a:rPr>
              <a:t>pouco</a:t>
            </a:r>
            <a:r>
              <a:rPr lang="en-US" sz="1600" dirty="0">
                <a:solidFill>
                  <a:schemeClr val="bg1">
                    <a:lumMod val="50000"/>
                  </a:schemeClr>
                </a:solidFill>
                <a:latin typeface="Arial" panose="020B0604020202020204" pitchFamily="34" charset="0"/>
                <a:cs typeface="Arial" panose="020B0604020202020204" pitchFamily="34" charset="0"/>
              </a:rPr>
              <a:t> </a:t>
            </a:r>
            <a:r>
              <a:rPr lang="en-US" sz="1600" dirty="0" err="1">
                <a:solidFill>
                  <a:schemeClr val="bg1">
                    <a:lumMod val="50000"/>
                  </a:schemeClr>
                </a:solidFill>
                <a:latin typeface="Arial" panose="020B0604020202020204" pitchFamily="34" charset="0"/>
                <a:cs typeface="Arial" panose="020B0604020202020204" pitchFamily="34" charset="0"/>
              </a:rPr>
              <a:t>mais</a:t>
            </a:r>
            <a:r>
              <a:rPr lang="en-US" sz="1600" dirty="0">
                <a:solidFill>
                  <a:schemeClr val="bg1">
                    <a:lumMod val="50000"/>
                  </a:schemeClr>
                </a:solidFill>
                <a:latin typeface="Arial" panose="020B0604020202020204" pitchFamily="34" charset="0"/>
                <a:cs typeface="Arial" panose="020B0604020202020204" pitchFamily="34" charset="0"/>
              </a:rPr>
              <a:t> </a:t>
            </a:r>
            <a:r>
              <a:rPr lang="en-US" sz="1600" dirty="0" err="1">
                <a:solidFill>
                  <a:schemeClr val="bg1">
                    <a:lumMod val="50000"/>
                  </a:schemeClr>
                </a:solidFill>
                <a:latin typeface="Arial" panose="020B0604020202020204" pitchFamily="34" charset="0"/>
                <a:cs typeface="Arial" panose="020B0604020202020204" pitchFamily="34" charset="0"/>
              </a:rPr>
              <a:t>caro</a:t>
            </a:r>
            <a:r>
              <a:rPr lang="en-US" sz="1600" dirty="0">
                <a:solidFill>
                  <a:schemeClr val="bg1">
                    <a:lumMod val="50000"/>
                  </a:schemeClr>
                </a:solidFill>
                <a:latin typeface="Arial" panose="020B0604020202020204" pitchFamily="34" charset="0"/>
                <a:cs typeface="Arial" panose="020B0604020202020204" pitchFamily="34" charset="0"/>
              </a:rPr>
              <a:t> (tempo de </a:t>
            </a:r>
            <a:r>
              <a:rPr lang="en-US" sz="1600" dirty="0" err="1">
                <a:solidFill>
                  <a:schemeClr val="bg1">
                    <a:lumMod val="50000"/>
                  </a:schemeClr>
                </a:solidFill>
                <a:latin typeface="Arial" panose="020B0604020202020204" pitchFamily="34" charset="0"/>
                <a:cs typeface="Arial" panose="020B0604020202020204" pitchFamily="34" charset="0"/>
              </a:rPr>
              <a:t>execução</a:t>
            </a:r>
            <a:r>
              <a:rPr lang="en-US" sz="1600" dirty="0">
                <a:solidFill>
                  <a:schemeClr val="bg1">
                    <a:lumMod val="50000"/>
                  </a:schemeClr>
                </a:solidFill>
                <a:latin typeface="Arial" panose="020B0604020202020204" pitchFamily="34" charset="0"/>
                <a:cs typeface="Arial" panose="020B0604020202020204" pitchFamily="34" charset="0"/>
              </a:rPr>
              <a:t>)</a:t>
            </a:r>
          </a:p>
          <a:p>
            <a:pPr marL="285750" indent="-285750">
              <a:buFontTx/>
              <a:buChar char="-"/>
            </a:pPr>
            <a:r>
              <a:rPr lang="en-US" sz="1600" dirty="0" err="1">
                <a:solidFill>
                  <a:schemeClr val="bg1">
                    <a:lumMod val="50000"/>
                  </a:schemeClr>
                </a:solidFill>
                <a:latin typeface="Arial" panose="020B0604020202020204" pitchFamily="34" charset="0"/>
                <a:cs typeface="Arial" panose="020B0604020202020204" pitchFamily="34" charset="0"/>
              </a:rPr>
              <a:t>Roda</a:t>
            </a:r>
            <a:r>
              <a:rPr lang="en-US" sz="1600" dirty="0">
                <a:solidFill>
                  <a:schemeClr val="bg1">
                    <a:lumMod val="50000"/>
                  </a:schemeClr>
                </a:solidFill>
                <a:latin typeface="Arial" panose="020B0604020202020204" pitchFamily="34" charset="0"/>
                <a:cs typeface="Arial" panose="020B0604020202020204" pitchFamily="34" charset="0"/>
              </a:rPr>
              <a:t> </a:t>
            </a:r>
            <a:r>
              <a:rPr lang="en-US" sz="1600" dirty="0" err="1">
                <a:solidFill>
                  <a:schemeClr val="bg1">
                    <a:lumMod val="50000"/>
                  </a:schemeClr>
                </a:solidFill>
                <a:latin typeface="Arial" panose="020B0604020202020204" pitchFamily="34" charset="0"/>
                <a:cs typeface="Arial" panose="020B0604020202020204" pitchFamily="34" charset="0"/>
              </a:rPr>
              <a:t>quando</a:t>
            </a:r>
            <a:r>
              <a:rPr lang="en-US" sz="1600" dirty="0">
                <a:solidFill>
                  <a:schemeClr val="bg1">
                    <a:lumMod val="50000"/>
                  </a:schemeClr>
                </a:solidFill>
                <a:latin typeface="Arial" panose="020B0604020202020204" pitchFamily="34" charset="0"/>
                <a:cs typeface="Arial" panose="020B0604020202020204" pitchFamily="34" charset="0"/>
              </a:rPr>
              <a:t> </a:t>
            </a:r>
            <a:r>
              <a:rPr lang="en-US" sz="1600" dirty="0" err="1">
                <a:solidFill>
                  <a:schemeClr val="bg1">
                    <a:lumMod val="50000"/>
                  </a:schemeClr>
                </a:solidFill>
                <a:latin typeface="Arial" panose="020B0604020202020204" pitchFamily="34" charset="0"/>
                <a:cs typeface="Arial" panose="020B0604020202020204" pitchFamily="34" charset="0"/>
              </a:rPr>
              <a:t>vai</a:t>
            </a:r>
            <a:r>
              <a:rPr lang="en-US" sz="1600" dirty="0">
                <a:solidFill>
                  <a:schemeClr val="bg1">
                    <a:lumMod val="50000"/>
                  </a:schemeClr>
                </a:solidFill>
                <a:latin typeface="Arial" panose="020B0604020202020204" pitchFamily="34" charset="0"/>
                <a:cs typeface="Arial" panose="020B0604020202020204" pitchFamily="34" charset="0"/>
              </a:rPr>
              <a:t> para PRD</a:t>
            </a:r>
          </a:p>
          <a:p>
            <a:endParaRPr lang="en-US" sz="1600" dirty="0"/>
          </a:p>
        </p:txBody>
      </p:sp>
      <p:sp>
        <p:nvSpPr>
          <p:cNvPr id="33" name="TextBox 32">
            <a:extLst>
              <a:ext uri="{FF2B5EF4-FFF2-40B4-BE49-F238E27FC236}">
                <a16:creationId xmlns:a16="http://schemas.microsoft.com/office/drawing/2014/main" id="{46BAC606-170F-45E2-BBC4-E037F4E1F62F}"/>
              </a:ext>
            </a:extLst>
          </p:cNvPr>
          <p:cNvSpPr txBox="1"/>
          <p:nvPr/>
        </p:nvSpPr>
        <p:spPr>
          <a:xfrm>
            <a:off x="4030914" y="4835140"/>
            <a:ext cx="7377316" cy="1569660"/>
          </a:xfrm>
          <a:prstGeom prst="rect">
            <a:avLst/>
          </a:prstGeom>
          <a:noFill/>
        </p:spPr>
        <p:txBody>
          <a:bodyPr wrap="square">
            <a:spAutoFit/>
          </a:bodyPr>
          <a:lstStyle/>
          <a:p>
            <a:r>
              <a:rPr lang="pt-BR" sz="1600" b="1" dirty="0">
                <a:solidFill>
                  <a:schemeClr val="bg1">
                    <a:lumMod val="50000"/>
                  </a:schemeClr>
                </a:solidFill>
                <a:latin typeface="Arial" panose="020B0604020202020204" pitchFamily="34" charset="0"/>
                <a:cs typeface="Arial" panose="020B0604020202020204" pitchFamily="34" charset="0"/>
              </a:rPr>
              <a:t> </a:t>
            </a:r>
            <a:r>
              <a:rPr lang="en-US" sz="1600" b="1" dirty="0" err="1">
                <a:solidFill>
                  <a:schemeClr val="bg1">
                    <a:lumMod val="50000"/>
                  </a:schemeClr>
                </a:solidFill>
                <a:latin typeface="Arial" panose="020B0604020202020204" pitchFamily="34" charset="0"/>
                <a:cs typeface="Arial" panose="020B0604020202020204" pitchFamily="34" charset="0"/>
              </a:rPr>
              <a:t>Também</a:t>
            </a:r>
            <a:r>
              <a:rPr lang="en-US" sz="1600" b="1" dirty="0">
                <a:solidFill>
                  <a:schemeClr val="bg1">
                    <a:lumMod val="50000"/>
                  </a:schemeClr>
                </a:solidFill>
                <a:latin typeface="Arial" panose="020B0604020202020204" pitchFamily="34" charset="0"/>
                <a:cs typeface="Arial" panose="020B0604020202020204" pitchFamily="34" charset="0"/>
              </a:rPr>
              <a:t> </a:t>
            </a:r>
            <a:r>
              <a:rPr lang="en-US" sz="1600" b="1" dirty="0" err="1">
                <a:solidFill>
                  <a:schemeClr val="bg1">
                    <a:lumMod val="50000"/>
                  </a:schemeClr>
                </a:solidFill>
                <a:latin typeface="Arial" panose="020B0604020202020204" pitchFamily="34" charset="0"/>
                <a:cs typeface="Arial" panose="020B0604020202020204" pitchFamily="34" charset="0"/>
              </a:rPr>
              <a:t>chamado</a:t>
            </a:r>
            <a:r>
              <a:rPr lang="en-US" sz="1600" b="1" dirty="0">
                <a:solidFill>
                  <a:schemeClr val="bg1">
                    <a:lumMod val="50000"/>
                  </a:schemeClr>
                </a:solidFill>
                <a:latin typeface="Arial" panose="020B0604020202020204" pitchFamily="34" charset="0"/>
                <a:cs typeface="Arial" panose="020B0604020202020204" pitchFamily="34" charset="0"/>
              </a:rPr>
              <a:t> de teste </a:t>
            </a:r>
            <a:r>
              <a:rPr lang="en-US" sz="1600" b="1" dirty="0" err="1">
                <a:solidFill>
                  <a:schemeClr val="bg1">
                    <a:lumMod val="50000"/>
                  </a:schemeClr>
                </a:solidFill>
                <a:latin typeface="Arial" panose="020B0604020202020204" pitchFamily="34" charset="0"/>
                <a:cs typeface="Arial" panose="020B0604020202020204" pitchFamily="34" charset="0"/>
              </a:rPr>
              <a:t>ponta</a:t>
            </a:r>
            <a:r>
              <a:rPr lang="en-US" sz="1600" b="1" dirty="0">
                <a:solidFill>
                  <a:schemeClr val="bg1">
                    <a:lumMod val="50000"/>
                  </a:schemeClr>
                </a:solidFill>
                <a:latin typeface="Arial" panose="020B0604020202020204" pitchFamily="34" charset="0"/>
                <a:cs typeface="Arial" panose="020B0604020202020204" pitchFamily="34" charset="0"/>
              </a:rPr>
              <a:t>-a-</a:t>
            </a:r>
            <a:r>
              <a:rPr lang="en-US" sz="1600" b="1" dirty="0" err="1">
                <a:solidFill>
                  <a:schemeClr val="bg1">
                    <a:lumMod val="50000"/>
                  </a:schemeClr>
                </a:solidFill>
                <a:latin typeface="Arial" panose="020B0604020202020204" pitchFamily="34" charset="0"/>
                <a:cs typeface="Arial" panose="020B0604020202020204" pitchFamily="34" charset="0"/>
              </a:rPr>
              <a:t>ponta</a:t>
            </a:r>
            <a:r>
              <a:rPr lang="en-US" sz="1600" b="1" dirty="0">
                <a:solidFill>
                  <a:schemeClr val="bg1">
                    <a:lumMod val="50000"/>
                  </a:schemeClr>
                </a:solidFill>
                <a:latin typeface="Arial" panose="020B0604020202020204" pitchFamily="34" charset="0"/>
                <a:cs typeface="Arial" panose="020B0604020202020204" pitchFamily="34" charset="0"/>
              </a:rPr>
              <a:t> </a:t>
            </a:r>
            <a:r>
              <a:rPr lang="en-US" sz="1600" b="1" dirty="0" err="1">
                <a:solidFill>
                  <a:schemeClr val="bg1">
                    <a:lumMod val="50000"/>
                  </a:schemeClr>
                </a:solidFill>
                <a:latin typeface="Arial" panose="020B0604020202020204" pitchFamily="34" charset="0"/>
                <a:cs typeface="Arial" panose="020B0604020202020204" pitchFamily="34" charset="0"/>
              </a:rPr>
              <a:t>ou</a:t>
            </a:r>
            <a:r>
              <a:rPr lang="en-US" sz="1600" b="1" dirty="0">
                <a:solidFill>
                  <a:schemeClr val="bg1">
                    <a:lumMod val="50000"/>
                  </a:schemeClr>
                </a:solidFill>
                <a:latin typeface="Arial" panose="020B0604020202020204" pitchFamily="34" charset="0"/>
                <a:cs typeface="Arial" panose="020B0604020202020204" pitchFamily="34" charset="0"/>
              </a:rPr>
              <a:t> teste de UI</a:t>
            </a:r>
            <a:r>
              <a:rPr lang="en-US" sz="1600" dirty="0">
                <a:solidFill>
                  <a:schemeClr val="bg1">
                    <a:lumMod val="50000"/>
                  </a:schemeClr>
                </a:solidFill>
                <a:latin typeface="Arial" panose="020B0604020202020204" pitchFamily="34" charset="0"/>
                <a:cs typeface="Arial" panose="020B0604020202020204" pitchFamily="34" charset="0"/>
              </a:rPr>
              <a:t>, </a:t>
            </a:r>
            <a:r>
              <a:rPr lang="en-US" sz="1600" dirty="0" err="1">
                <a:solidFill>
                  <a:schemeClr val="bg1">
                    <a:lumMod val="50000"/>
                  </a:schemeClr>
                </a:solidFill>
                <a:latin typeface="Arial" panose="020B0604020202020204" pitchFamily="34" charset="0"/>
                <a:cs typeface="Arial" panose="020B0604020202020204" pitchFamily="34" charset="0"/>
              </a:rPr>
              <a:t>simula</a:t>
            </a:r>
            <a:r>
              <a:rPr lang="en-US" sz="1600" dirty="0">
                <a:solidFill>
                  <a:schemeClr val="bg1">
                    <a:lumMod val="50000"/>
                  </a:schemeClr>
                </a:solidFill>
                <a:latin typeface="Arial" panose="020B0604020202020204" pitchFamily="34" charset="0"/>
                <a:cs typeface="Arial" panose="020B0604020202020204" pitchFamily="34" charset="0"/>
              </a:rPr>
              <a:t> um </a:t>
            </a:r>
            <a:r>
              <a:rPr lang="en-US" sz="1600" dirty="0" err="1">
                <a:solidFill>
                  <a:schemeClr val="bg1">
                    <a:lumMod val="50000"/>
                  </a:schemeClr>
                </a:solidFill>
                <a:latin typeface="Arial" panose="020B0604020202020204" pitchFamily="34" charset="0"/>
                <a:cs typeface="Arial" panose="020B0604020202020204" pitchFamily="34" charset="0"/>
              </a:rPr>
              <a:t>usuário</a:t>
            </a:r>
            <a:r>
              <a:rPr lang="en-US" sz="1600" dirty="0">
                <a:solidFill>
                  <a:schemeClr val="bg1">
                    <a:lumMod val="50000"/>
                  </a:schemeClr>
                </a:solidFill>
                <a:latin typeface="Arial" panose="020B0604020202020204" pitchFamily="34" charset="0"/>
                <a:cs typeface="Arial" panose="020B0604020202020204" pitchFamily="34" charset="0"/>
              </a:rPr>
              <a:t> </a:t>
            </a:r>
            <a:r>
              <a:rPr lang="en-US" sz="1600" dirty="0" err="1">
                <a:solidFill>
                  <a:schemeClr val="bg1">
                    <a:lumMod val="50000"/>
                  </a:schemeClr>
                </a:solidFill>
                <a:latin typeface="Arial" panose="020B0604020202020204" pitchFamily="34" charset="0"/>
                <a:cs typeface="Arial" panose="020B0604020202020204" pitchFamily="34" charset="0"/>
              </a:rPr>
              <a:t>fazendo</a:t>
            </a:r>
            <a:r>
              <a:rPr lang="en-US" sz="1600" dirty="0">
                <a:solidFill>
                  <a:schemeClr val="bg1">
                    <a:lumMod val="50000"/>
                  </a:schemeClr>
                </a:solidFill>
                <a:latin typeface="Arial" panose="020B0604020202020204" pitchFamily="34" charset="0"/>
                <a:cs typeface="Arial" panose="020B0604020202020204" pitchFamily="34" charset="0"/>
              </a:rPr>
              <a:t> as </a:t>
            </a:r>
            <a:r>
              <a:rPr lang="en-US" sz="1600" dirty="0" err="1">
                <a:solidFill>
                  <a:schemeClr val="bg1">
                    <a:lumMod val="50000"/>
                  </a:schemeClr>
                </a:solidFill>
                <a:latin typeface="Arial" panose="020B0604020202020204" pitchFamily="34" charset="0"/>
                <a:cs typeface="Arial" panose="020B0604020202020204" pitchFamily="34" charset="0"/>
              </a:rPr>
              <a:t>interações</a:t>
            </a:r>
            <a:r>
              <a:rPr lang="en-US" sz="1600" dirty="0">
                <a:solidFill>
                  <a:schemeClr val="bg1">
                    <a:lumMod val="50000"/>
                  </a:schemeClr>
                </a:solidFill>
                <a:latin typeface="Arial" panose="020B0604020202020204" pitchFamily="34" charset="0"/>
                <a:cs typeface="Arial" panose="020B0604020202020204" pitchFamily="34" charset="0"/>
              </a:rPr>
              <a:t> no Sistema a </a:t>
            </a:r>
            <a:r>
              <a:rPr lang="en-US" sz="1600" dirty="0" err="1">
                <a:solidFill>
                  <a:schemeClr val="bg1">
                    <a:lumMod val="50000"/>
                  </a:schemeClr>
                </a:solidFill>
                <a:latin typeface="Arial" panose="020B0604020202020204" pitchFamily="34" charset="0"/>
                <a:cs typeface="Arial" panose="020B0604020202020204" pitchFamily="34" charset="0"/>
              </a:rPr>
              <a:t>partir</a:t>
            </a:r>
            <a:r>
              <a:rPr lang="en-US" sz="1600" dirty="0">
                <a:solidFill>
                  <a:schemeClr val="bg1">
                    <a:lumMod val="50000"/>
                  </a:schemeClr>
                </a:solidFill>
                <a:latin typeface="Arial" panose="020B0604020202020204" pitchFamily="34" charset="0"/>
                <a:cs typeface="Arial" panose="020B0604020202020204" pitchFamily="34" charset="0"/>
              </a:rPr>
              <a:t> do front-end e </a:t>
            </a:r>
            <a:r>
              <a:rPr lang="en-US" sz="1600" dirty="0" err="1">
                <a:solidFill>
                  <a:schemeClr val="bg1">
                    <a:lumMod val="50000"/>
                  </a:schemeClr>
                </a:solidFill>
                <a:latin typeface="Arial" panose="020B0604020202020204" pitchFamily="34" charset="0"/>
                <a:cs typeface="Arial" panose="020B0604020202020204" pitchFamily="34" charset="0"/>
              </a:rPr>
              <a:t>verificando</a:t>
            </a:r>
            <a:r>
              <a:rPr lang="en-US" sz="1600" dirty="0">
                <a:solidFill>
                  <a:schemeClr val="bg1">
                    <a:lumMod val="50000"/>
                  </a:schemeClr>
                </a:solidFill>
                <a:latin typeface="Arial" panose="020B0604020202020204" pitchFamily="34" charset="0"/>
                <a:cs typeface="Arial" panose="020B0604020202020204" pitchFamily="34" charset="0"/>
              </a:rPr>
              <a:t> </a:t>
            </a:r>
            <a:r>
              <a:rPr lang="en-US" sz="1600" dirty="0" err="1">
                <a:solidFill>
                  <a:schemeClr val="bg1">
                    <a:lumMod val="50000"/>
                  </a:schemeClr>
                </a:solidFill>
                <a:latin typeface="Arial" panose="020B0604020202020204" pitchFamily="34" charset="0"/>
                <a:cs typeface="Arial" panose="020B0604020202020204" pitchFamily="34" charset="0"/>
              </a:rPr>
              <a:t>como</a:t>
            </a:r>
            <a:r>
              <a:rPr lang="en-US" sz="1600" dirty="0">
                <a:solidFill>
                  <a:schemeClr val="bg1">
                    <a:lumMod val="50000"/>
                  </a:schemeClr>
                </a:solidFill>
                <a:latin typeface="Arial" panose="020B0604020202020204" pitchFamily="34" charset="0"/>
                <a:cs typeface="Arial" panose="020B0604020202020204" pitchFamily="34" charset="0"/>
              </a:rPr>
              <a:t> </a:t>
            </a:r>
            <a:r>
              <a:rPr lang="en-US" sz="1600" dirty="0" err="1">
                <a:solidFill>
                  <a:schemeClr val="bg1">
                    <a:lumMod val="50000"/>
                  </a:schemeClr>
                </a:solidFill>
                <a:latin typeface="Arial" panose="020B0604020202020204" pitchFamily="34" charset="0"/>
                <a:cs typeface="Arial" panose="020B0604020202020204" pitchFamily="34" charset="0"/>
              </a:rPr>
              <a:t>vai</a:t>
            </a:r>
            <a:r>
              <a:rPr lang="en-US" sz="1600" dirty="0">
                <a:solidFill>
                  <a:schemeClr val="bg1">
                    <a:lumMod val="50000"/>
                  </a:schemeClr>
                </a:solidFill>
                <a:latin typeface="Arial" panose="020B0604020202020204" pitchFamily="34" charset="0"/>
                <a:cs typeface="Arial" panose="020B0604020202020204" pitchFamily="34" charset="0"/>
              </a:rPr>
              <a:t> </a:t>
            </a:r>
            <a:r>
              <a:rPr lang="en-US" sz="1600" dirty="0" err="1">
                <a:solidFill>
                  <a:schemeClr val="bg1">
                    <a:lumMod val="50000"/>
                  </a:schemeClr>
                </a:solidFill>
                <a:latin typeface="Arial" panose="020B0604020202020204" pitchFamily="34" charset="0"/>
                <a:cs typeface="Arial" panose="020B0604020202020204" pitchFamily="34" charset="0"/>
              </a:rPr>
              <a:t>ficando</a:t>
            </a:r>
            <a:r>
              <a:rPr lang="en-US" sz="1600" dirty="0">
                <a:solidFill>
                  <a:schemeClr val="bg1">
                    <a:lumMod val="50000"/>
                  </a:schemeClr>
                </a:solidFill>
                <a:latin typeface="Arial" panose="020B0604020202020204" pitchFamily="34" charset="0"/>
                <a:cs typeface="Arial" panose="020B0604020202020204" pitchFamily="34" charset="0"/>
              </a:rPr>
              <a:t> o </a:t>
            </a:r>
            <a:r>
              <a:rPr lang="en-US" sz="1600" dirty="0" err="1">
                <a:solidFill>
                  <a:schemeClr val="bg1">
                    <a:lumMod val="50000"/>
                  </a:schemeClr>
                </a:solidFill>
                <a:latin typeface="Arial" panose="020B0604020202020204" pitchFamily="34" charset="0"/>
                <a:cs typeface="Arial" panose="020B0604020202020204" pitchFamily="34" charset="0"/>
              </a:rPr>
              <a:t>estado</a:t>
            </a:r>
            <a:r>
              <a:rPr lang="en-US" sz="1600" dirty="0">
                <a:solidFill>
                  <a:schemeClr val="bg1">
                    <a:lumMod val="50000"/>
                  </a:schemeClr>
                </a:solidFill>
                <a:latin typeface="Arial" panose="020B0604020202020204" pitchFamily="34" charset="0"/>
                <a:cs typeface="Arial" panose="020B0604020202020204" pitchFamily="34" charset="0"/>
              </a:rPr>
              <a:t> da </a:t>
            </a:r>
            <a:r>
              <a:rPr lang="en-US" sz="1600" dirty="0" err="1">
                <a:solidFill>
                  <a:schemeClr val="bg1">
                    <a:lumMod val="50000"/>
                  </a:schemeClr>
                </a:solidFill>
                <a:latin typeface="Arial" panose="020B0604020202020204" pitchFamily="34" charset="0"/>
                <a:cs typeface="Arial" panose="020B0604020202020204" pitchFamily="34" charset="0"/>
              </a:rPr>
              <a:t>aplicação</a:t>
            </a:r>
            <a:r>
              <a:rPr lang="en-US" sz="1600" dirty="0">
                <a:solidFill>
                  <a:schemeClr val="bg1">
                    <a:lumMod val="50000"/>
                  </a:schemeClr>
                </a:solidFill>
                <a:latin typeface="Arial" panose="020B0604020202020204" pitchFamily="34" charset="0"/>
                <a:cs typeface="Arial" panose="020B0604020202020204" pitchFamily="34" charset="0"/>
              </a:rPr>
              <a:t> a </a:t>
            </a:r>
            <a:r>
              <a:rPr lang="en-US" sz="1600" dirty="0" err="1">
                <a:solidFill>
                  <a:schemeClr val="bg1">
                    <a:lumMod val="50000"/>
                  </a:schemeClr>
                </a:solidFill>
                <a:latin typeface="Arial" panose="020B0604020202020204" pitchFamily="34" charset="0"/>
                <a:cs typeface="Arial" panose="020B0604020202020204" pitchFamily="34" charset="0"/>
              </a:rPr>
              <a:t>cada</a:t>
            </a:r>
            <a:r>
              <a:rPr lang="en-US" sz="1600" dirty="0">
                <a:solidFill>
                  <a:schemeClr val="bg1">
                    <a:lumMod val="50000"/>
                  </a:schemeClr>
                </a:solidFill>
                <a:latin typeface="Arial" panose="020B0604020202020204" pitchFamily="34" charset="0"/>
                <a:cs typeface="Arial" panose="020B0604020202020204" pitchFamily="34" charset="0"/>
              </a:rPr>
              <a:t> </a:t>
            </a:r>
            <a:r>
              <a:rPr lang="en-US" sz="1600" dirty="0" err="1">
                <a:solidFill>
                  <a:schemeClr val="bg1">
                    <a:lumMod val="50000"/>
                  </a:schemeClr>
                </a:solidFill>
                <a:latin typeface="Arial" panose="020B0604020202020204" pitchFamily="34" charset="0"/>
                <a:cs typeface="Arial" panose="020B0604020202020204" pitchFamily="34" charset="0"/>
              </a:rPr>
              <a:t>interação</a:t>
            </a:r>
            <a:r>
              <a:rPr lang="en-US" sz="1600" dirty="0">
                <a:solidFill>
                  <a:schemeClr val="bg1">
                    <a:lumMod val="50000"/>
                  </a:schemeClr>
                </a:solidFill>
                <a:latin typeface="Arial" panose="020B0604020202020204" pitchFamily="34" charset="0"/>
                <a:cs typeface="Arial" panose="020B0604020202020204" pitchFamily="34" charset="0"/>
              </a:rPr>
              <a:t>.</a:t>
            </a:r>
          </a:p>
          <a:p>
            <a:pPr marL="285750" indent="-285750">
              <a:buFontTx/>
              <a:buChar char="-"/>
            </a:pPr>
            <a:r>
              <a:rPr lang="en-US" sz="1600" dirty="0">
                <a:solidFill>
                  <a:schemeClr val="bg1">
                    <a:lumMod val="50000"/>
                  </a:schemeClr>
                </a:solidFill>
                <a:latin typeface="Arial" panose="020B0604020202020204" pitchFamily="34" charset="0"/>
                <a:cs typeface="Arial" panose="020B0604020202020204" pitchFamily="34" charset="0"/>
              </a:rPr>
              <a:t>Teste um </a:t>
            </a:r>
            <a:r>
              <a:rPr lang="en-US" sz="1600" dirty="0" err="1">
                <a:solidFill>
                  <a:schemeClr val="bg1">
                    <a:lumMod val="50000"/>
                  </a:schemeClr>
                </a:solidFill>
                <a:latin typeface="Arial" panose="020B0604020202020204" pitchFamily="34" charset="0"/>
                <a:cs typeface="Arial" panose="020B0604020202020204" pitchFamily="34" charset="0"/>
              </a:rPr>
              <a:t>pouco</a:t>
            </a:r>
            <a:r>
              <a:rPr lang="en-US" sz="1600" dirty="0">
                <a:solidFill>
                  <a:schemeClr val="bg1">
                    <a:lumMod val="50000"/>
                  </a:schemeClr>
                </a:solidFill>
                <a:latin typeface="Arial" panose="020B0604020202020204" pitchFamily="34" charset="0"/>
                <a:cs typeface="Arial" panose="020B0604020202020204" pitchFamily="34" charset="0"/>
              </a:rPr>
              <a:t> </a:t>
            </a:r>
            <a:r>
              <a:rPr lang="en-US" sz="1600" dirty="0" err="1">
                <a:solidFill>
                  <a:schemeClr val="bg1">
                    <a:lumMod val="50000"/>
                  </a:schemeClr>
                </a:solidFill>
                <a:latin typeface="Arial" panose="020B0604020202020204" pitchFamily="34" charset="0"/>
                <a:cs typeface="Arial" panose="020B0604020202020204" pitchFamily="34" charset="0"/>
              </a:rPr>
              <a:t>caro</a:t>
            </a:r>
            <a:r>
              <a:rPr lang="en-US" sz="1600" dirty="0">
                <a:solidFill>
                  <a:schemeClr val="bg1">
                    <a:lumMod val="50000"/>
                  </a:schemeClr>
                </a:solidFill>
                <a:latin typeface="Arial" panose="020B0604020202020204" pitchFamily="34" charset="0"/>
                <a:cs typeface="Arial" panose="020B0604020202020204" pitchFamily="34" charset="0"/>
              </a:rPr>
              <a:t> (tempo de </a:t>
            </a:r>
            <a:r>
              <a:rPr lang="en-US" sz="1600" dirty="0" err="1">
                <a:solidFill>
                  <a:schemeClr val="bg1">
                    <a:lumMod val="50000"/>
                  </a:schemeClr>
                </a:solidFill>
                <a:latin typeface="Arial" panose="020B0604020202020204" pitchFamily="34" charset="0"/>
                <a:cs typeface="Arial" panose="020B0604020202020204" pitchFamily="34" charset="0"/>
              </a:rPr>
              <a:t>execução</a:t>
            </a:r>
            <a:r>
              <a:rPr lang="en-US" sz="1600" dirty="0">
                <a:solidFill>
                  <a:schemeClr val="bg1">
                    <a:lumMod val="50000"/>
                  </a:schemeClr>
                </a:solidFill>
                <a:latin typeface="Arial" panose="020B0604020202020204" pitchFamily="34" charset="0"/>
                <a:cs typeface="Arial" panose="020B0604020202020204" pitchFamily="34" charset="0"/>
              </a:rPr>
              <a:t>)</a:t>
            </a:r>
          </a:p>
          <a:p>
            <a:pPr marL="285750" indent="-285750">
              <a:buFontTx/>
              <a:buChar char="-"/>
            </a:pPr>
            <a:r>
              <a:rPr lang="en-US" sz="1600" dirty="0" err="1">
                <a:solidFill>
                  <a:schemeClr val="bg1">
                    <a:lumMod val="50000"/>
                  </a:schemeClr>
                </a:solidFill>
                <a:latin typeface="Arial" panose="020B0604020202020204" pitchFamily="34" charset="0"/>
                <a:cs typeface="Arial" panose="020B0604020202020204" pitchFamily="34" charset="0"/>
              </a:rPr>
              <a:t>Muito</a:t>
            </a:r>
            <a:r>
              <a:rPr lang="en-US" sz="1600" dirty="0">
                <a:solidFill>
                  <a:schemeClr val="bg1">
                    <a:lumMod val="50000"/>
                  </a:schemeClr>
                </a:solidFill>
                <a:latin typeface="Arial" panose="020B0604020202020204" pitchFamily="34" charset="0"/>
                <a:cs typeface="Arial" panose="020B0604020202020204" pitchFamily="34" charset="0"/>
              </a:rPr>
              <a:t> </a:t>
            </a:r>
            <a:r>
              <a:rPr lang="en-US" sz="1600" dirty="0" err="1">
                <a:solidFill>
                  <a:schemeClr val="bg1">
                    <a:lumMod val="50000"/>
                  </a:schemeClr>
                </a:solidFill>
                <a:latin typeface="Arial" panose="020B0604020202020204" pitchFamily="34" charset="0"/>
                <a:cs typeface="Arial" panose="020B0604020202020204" pitchFamily="34" charset="0"/>
              </a:rPr>
              <a:t>demorado</a:t>
            </a:r>
            <a:r>
              <a:rPr lang="en-US" sz="1600" dirty="0">
                <a:solidFill>
                  <a:schemeClr val="bg1">
                    <a:lumMod val="50000"/>
                  </a:schemeClr>
                </a:solidFill>
                <a:latin typeface="Arial" panose="020B0604020202020204" pitchFamily="34" charset="0"/>
                <a:cs typeface="Arial" panose="020B0604020202020204" pitchFamily="34" charset="0"/>
              </a:rPr>
              <a:t> </a:t>
            </a:r>
          </a:p>
          <a:p>
            <a:pPr marL="285750" indent="-285750">
              <a:buFontTx/>
              <a:buChar char="-"/>
            </a:pPr>
            <a:r>
              <a:rPr lang="en-US" sz="1600" dirty="0">
                <a:solidFill>
                  <a:schemeClr val="bg1">
                    <a:lumMod val="50000"/>
                  </a:schemeClr>
                </a:solidFill>
                <a:latin typeface="Arial" panose="020B0604020202020204" pitchFamily="34" charset="0"/>
                <a:cs typeface="Arial" panose="020B0604020202020204" pitchFamily="34" charset="0"/>
              </a:rPr>
              <a:t>É </a:t>
            </a:r>
            <a:r>
              <a:rPr lang="en-US" sz="1600" dirty="0" err="1">
                <a:solidFill>
                  <a:schemeClr val="bg1">
                    <a:lumMod val="50000"/>
                  </a:schemeClr>
                </a:solidFill>
                <a:latin typeface="Arial" panose="020B0604020202020204" pitchFamily="34" charset="0"/>
                <a:cs typeface="Arial" panose="020B0604020202020204" pitchFamily="34" charset="0"/>
              </a:rPr>
              <a:t>determinado</a:t>
            </a:r>
            <a:r>
              <a:rPr lang="en-US" sz="1600" dirty="0">
                <a:solidFill>
                  <a:schemeClr val="bg1">
                    <a:lumMod val="50000"/>
                  </a:schemeClr>
                </a:solidFill>
                <a:latin typeface="Arial" panose="020B0604020202020204" pitchFamily="34" charset="0"/>
                <a:cs typeface="Arial" panose="020B0604020202020204" pitchFamily="34" charset="0"/>
              </a:rPr>
              <a:t> </a:t>
            </a:r>
            <a:r>
              <a:rPr lang="en-US" sz="1600" dirty="0" err="1">
                <a:solidFill>
                  <a:schemeClr val="bg1">
                    <a:lumMod val="50000"/>
                  </a:schemeClr>
                </a:solidFill>
                <a:latin typeface="Arial" panose="020B0604020202020204" pitchFamily="34" charset="0"/>
                <a:cs typeface="Arial" panose="020B0604020202020204" pitchFamily="34" charset="0"/>
              </a:rPr>
              <a:t>uma</a:t>
            </a:r>
            <a:r>
              <a:rPr lang="en-US" sz="1600" dirty="0">
                <a:solidFill>
                  <a:schemeClr val="bg1">
                    <a:lumMod val="50000"/>
                  </a:schemeClr>
                </a:solidFill>
                <a:latin typeface="Arial" panose="020B0604020202020204" pitchFamily="34" charset="0"/>
                <a:cs typeface="Arial" panose="020B0604020202020204" pitchFamily="34" charset="0"/>
              </a:rPr>
              <a:t> </a:t>
            </a:r>
            <a:r>
              <a:rPr lang="en-US" sz="1600" dirty="0" err="1">
                <a:solidFill>
                  <a:schemeClr val="bg1">
                    <a:lumMod val="50000"/>
                  </a:schemeClr>
                </a:solidFill>
                <a:latin typeface="Arial" panose="020B0604020202020204" pitchFamily="34" charset="0"/>
                <a:cs typeface="Arial" panose="020B0604020202020204" pitchFamily="34" charset="0"/>
              </a:rPr>
              <a:t>periodicidade</a:t>
            </a:r>
            <a:r>
              <a:rPr lang="en-US" sz="1600" dirty="0">
                <a:solidFill>
                  <a:schemeClr val="bg1">
                    <a:lumMod val="50000"/>
                  </a:schemeClr>
                </a:solidFill>
                <a:latin typeface="Arial" panose="020B0604020202020204" pitchFamily="34" charset="0"/>
                <a:cs typeface="Arial" panose="020B0604020202020204" pitchFamily="34" charset="0"/>
              </a:rPr>
              <a:t> para </a:t>
            </a:r>
            <a:r>
              <a:rPr lang="en-US" sz="1600" dirty="0" err="1">
                <a:solidFill>
                  <a:schemeClr val="bg1">
                    <a:lumMod val="50000"/>
                  </a:schemeClr>
                </a:solidFill>
                <a:latin typeface="Arial" panose="020B0604020202020204" pitchFamily="34" charset="0"/>
                <a:cs typeface="Arial" panose="020B0604020202020204" pitchFamily="34" charset="0"/>
              </a:rPr>
              <a:t>execução</a:t>
            </a:r>
            <a:r>
              <a:rPr lang="en-US" sz="1600" dirty="0">
                <a:solidFill>
                  <a:schemeClr val="bg1">
                    <a:lumMod val="50000"/>
                  </a:schemeClr>
                </a:solidFill>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427467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A55BBED-CC62-4710-BBF1-1D45AFE83118}"/>
              </a:ext>
            </a:extLst>
          </p:cNvPr>
          <p:cNvSpPr txBox="1"/>
          <p:nvPr/>
        </p:nvSpPr>
        <p:spPr>
          <a:xfrm>
            <a:off x="5486400" y="3251817"/>
            <a:ext cx="5935843" cy="1323439"/>
          </a:xfrm>
          <a:prstGeom prst="rect">
            <a:avLst/>
          </a:prstGeom>
          <a:noFill/>
        </p:spPr>
        <p:txBody>
          <a:bodyPr wrap="square" lIns="0" rIns="0" rtlCol="0">
            <a:spAutoFit/>
          </a:bodyPr>
          <a:lstStyle/>
          <a:p>
            <a:pPr algn="r"/>
            <a:r>
              <a:rPr lang="en-US" sz="4000" dirty="0" err="1">
                <a:solidFill>
                  <a:schemeClr val="bg1"/>
                </a:solidFill>
                <a:latin typeface="Arial" panose="020B0604020202020204" pitchFamily="34" charset="0"/>
                <a:cs typeface="Arial" panose="020B0604020202020204" pitchFamily="34" charset="0"/>
              </a:rPr>
              <a:t>Qualidade</a:t>
            </a:r>
            <a:r>
              <a:rPr lang="ru-RU" sz="4000" dirty="0">
                <a:solidFill>
                  <a:schemeClr val="bg1"/>
                </a:solidFill>
                <a:latin typeface="Arial" panose="020B0604020202020204" pitchFamily="34" charset="0"/>
                <a:cs typeface="Arial" panose="020B0604020202020204" pitchFamily="34" charset="0"/>
              </a:rPr>
              <a:t> </a:t>
            </a:r>
            <a:endParaRPr lang="en-US" sz="4000" dirty="0">
              <a:solidFill>
                <a:schemeClr val="bg1"/>
              </a:solidFill>
              <a:latin typeface="Arial" panose="020B0604020202020204" pitchFamily="34" charset="0"/>
              <a:cs typeface="Arial" panose="020B0604020202020204" pitchFamily="34" charset="0"/>
            </a:endParaRPr>
          </a:p>
          <a:p>
            <a:pPr algn="r"/>
            <a:r>
              <a:rPr lang="en-US" sz="4000" dirty="0">
                <a:solidFill>
                  <a:schemeClr val="bg1"/>
                </a:solidFill>
                <a:latin typeface="Arial" panose="020B0604020202020204" pitchFamily="34" charset="0"/>
                <a:cs typeface="Arial" panose="020B0604020202020204" pitchFamily="34" charset="0"/>
              </a:rPr>
              <a:t>&amp; Teste de Software</a:t>
            </a:r>
          </a:p>
        </p:txBody>
      </p:sp>
      <p:pic>
        <p:nvPicPr>
          <p:cNvPr id="5" name="Picture 4" descr="Logo&#10;&#10;Description automatically generated">
            <a:extLst>
              <a:ext uri="{FF2B5EF4-FFF2-40B4-BE49-F238E27FC236}">
                <a16:creationId xmlns:a16="http://schemas.microsoft.com/office/drawing/2014/main" id="{EB0E9D5C-6914-436B-A3CA-92651D2E8259}"/>
              </a:ext>
            </a:extLst>
          </p:cNvPr>
          <p:cNvPicPr>
            <a:picLocks noChangeAspect="1"/>
          </p:cNvPicPr>
          <p:nvPr/>
        </p:nvPicPr>
        <p:blipFill>
          <a:blip r:embed="rId2"/>
          <a:stretch>
            <a:fillRect/>
          </a:stretch>
        </p:blipFill>
        <p:spPr>
          <a:xfrm>
            <a:off x="9610725" y="177800"/>
            <a:ext cx="2015155" cy="927100"/>
          </a:xfrm>
          <a:prstGeom prst="rect">
            <a:avLst/>
          </a:prstGeom>
        </p:spPr>
      </p:pic>
      <p:pic>
        <p:nvPicPr>
          <p:cNvPr id="2" name="Imagem 1">
            <a:extLst>
              <a:ext uri="{FF2B5EF4-FFF2-40B4-BE49-F238E27FC236}">
                <a16:creationId xmlns:a16="http://schemas.microsoft.com/office/drawing/2014/main" id="{99827DCC-6880-52E2-3826-43AD0934B888}"/>
              </a:ext>
            </a:extLst>
          </p:cNvPr>
          <p:cNvPicPr>
            <a:picLocks noChangeAspect="1"/>
          </p:cNvPicPr>
          <p:nvPr/>
        </p:nvPicPr>
        <p:blipFill>
          <a:blip r:embed="rId3"/>
          <a:stretch>
            <a:fillRect/>
          </a:stretch>
        </p:blipFill>
        <p:spPr>
          <a:xfrm>
            <a:off x="7627154" y="4648200"/>
            <a:ext cx="3795089" cy="1211685"/>
          </a:xfrm>
          <a:prstGeom prst="rect">
            <a:avLst/>
          </a:prstGeom>
        </p:spPr>
      </p:pic>
    </p:spTree>
    <p:extLst>
      <p:ext uri="{BB962C8B-B14F-4D97-AF65-F5344CB8AC3E}">
        <p14:creationId xmlns:p14="http://schemas.microsoft.com/office/powerpoint/2010/main" val="37775383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Tipos</a:t>
            </a:r>
            <a:r>
              <a:rPr lang="en-US" dirty="0"/>
              <a:t> de testes</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r>
              <a:rPr lang="pt-BR" sz="1400" b="1" dirty="0"/>
              <a:t>Testes de unidade</a:t>
            </a:r>
          </a:p>
          <a:p>
            <a:r>
              <a:rPr lang="pt-BR" sz="1400" dirty="0"/>
              <a:t>Testes de unidade são feitos em um nível muito baixo, próximo ao código-fonte do aplicativo. Eles consistem em testar métodos e funções individuais de classes, componentes ou módulos usados pelo software. Testes de unidade, em geral, têm custo baixo para automatizar e podem ser executados com rapidez por um servidor de integração contínua. </a:t>
            </a:r>
          </a:p>
          <a:p>
            <a:endParaRPr lang="pt-BR" sz="1400" b="1" dirty="0"/>
          </a:p>
          <a:p>
            <a:r>
              <a:rPr lang="pt-BR" sz="1400" b="1" dirty="0"/>
              <a:t>Testes de integração</a:t>
            </a:r>
          </a:p>
          <a:p>
            <a:r>
              <a:rPr lang="pt-BR" sz="1400" dirty="0"/>
              <a:t>Testes de integração verificam se diferentes módulos ou serviços usados pelo seu aplicativo funcionam bem juntos. Por exemplo, pode ser testar a interação com o banco de dados ou garantir que os </a:t>
            </a:r>
            <a:r>
              <a:rPr lang="pt-BR" sz="1400" dirty="0" err="1"/>
              <a:t>microsserviços</a:t>
            </a:r>
            <a:r>
              <a:rPr lang="pt-BR" sz="1400" dirty="0"/>
              <a:t> funcionem juntos conforme o esperado. A execução desses tipos de testes tem um custo maior, uma vez que exigem que várias partes do aplicativo estejam ativas e em execução.</a:t>
            </a:r>
          </a:p>
          <a:p>
            <a:endParaRPr lang="pt-BR" sz="1400" b="1" dirty="0"/>
          </a:p>
          <a:p>
            <a:r>
              <a:rPr lang="pt-BR" sz="1400" b="1" dirty="0"/>
              <a:t>Testes funcionais</a:t>
            </a:r>
          </a:p>
          <a:p>
            <a:r>
              <a:rPr lang="pt-BR" sz="1400" dirty="0"/>
              <a:t>Os testes funcionais têm como foco os requisitos de negócios de uma aplicação. Eles só verificam a saída de uma ação e não verificam os estados intermediários do sistema ao executar essa ação.</a:t>
            </a:r>
          </a:p>
          <a:p>
            <a:r>
              <a:rPr lang="pt-BR" sz="1400" b="1" dirty="0"/>
              <a:t>IMPORTANTE</a:t>
            </a:r>
            <a:r>
              <a:rPr lang="pt-BR" sz="1400" dirty="0"/>
              <a:t>: vezes há uma confusão entre testes de integração e testes funcionais, uma vez que ambos exigem vários componentes para interagirem entre si. A diferença é que um teste de integração pode simplesmente verificar que você pode consultar o banco de dados, enquanto um teste funcional esperaria obter um valor específico do banco de dados conforme definido pelos requisitos do produto.</a:t>
            </a:r>
          </a:p>
          <a:p>
            <a:pPr marL="285750" indent="-285750">
              <a:buFont typeface="Arial" panose="020B0604020202020204" pitchFamily="34" charset="0"/>
              <a:buChar char="•"/>
            </a:pPr>
            <a:endParaRPr lang="pt-BR" sz="1400" dirty="0"/>
          </a:p>
        </p:txBody>
      </p:sp>
    </p:spTree>
    <p:extLst>
      <p:ext uri="{BB962C8B-B14F-4D97-AF65-F5344CB8AC3E}">
        <p14:creationId xmlns:p14="http://schemas.microsoft.com/office/powerpoint/2010/main" val="3556240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Tipos</a:t>
            </a:r>
            <a:r>
              <a:rPr lang="en-US" dirty="0"/>
              <a:t> de testes</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r>
              <a:rPr lang="pt-BR" sz="1400" b="1" dirty="0"/>
              <a:t>Testes de ponta a ponta</a:t>
            </a:r>
          </a:p>
          <a:p>
            <a:r>
              <a:rPr lang="pt-BR" sz="1400" dirty="0"/>
              <a:t>Teste de ponta a ponta replica o comportamento de um usuário com o software em um ambiente de aplicativo completo. Ele verifica se vários fluxos de usuário funcionam como o esperado e podem ser tão simples quanto carregar uma página da web ou fazer login ou cenários muito mais complexos verificando notificações por e-mail, pagamentos on-line etc.</a:t>
            </a:r>
          </a:p>
          <a:p>
            <a:r>
              <a:rPr lang="pt-BR" sz="1400" dirty="0"/>
              <a:t>Testes de ponta a ponta são muito úteis, mas têm um alto custo e podem ser difíceis de atualizar quando automatizados. Recomendamos ter alguns testes de ponta a ponta essenciais e contar mais com tipos de testes de nível inferior (testes de unidade e de integração) para poder identificar rapidamente alterações que causam falha.</a:t>
            </a:r>
          </a:p>
          <a:p>
            <a:endParaRPr lang="pt-BR" sz="1400" dirty="0"/>
          </a:p>
          <a:p>
            <a:r>
              <a:rPr lang="pt-BR" sz="1400" b="1" dirty="0"/>
              <a:t>Testes de aceitação</a:t>
            </a:r>
          </a:p>
          <a:p>
            <a:r>
              <a:rPr lang="pt-BR" sz="1400" dirty="0"/>
              <a:t>Os testes de aceitação são testes formais executados para verificar se um sistema atende aos requisitos de negócios. Eles exigem que todo o aplicativo esteja ativo e em execução e foca em replicar os comportamentos do usuário. Porém, também pode ir mais além e medir o desempenho do sistema e rejeitar alterações se determinadas metas não forem cumpridas.</a:t>
            </a:r>
          </a:p>
          <a:p>
            <a:endParaRPr lang="pt-BR" sz="1400" dirty="0"/>
          </a:p>
          <a:p>
            <a:r>
              <a:rPr lang="pt-BR" sz="1400" b="1" dirty="0"/>
              <a:t>Testes de desempenho</a:t>
            </a:r>
          </a:p>
          <a:p>
            <a:r>
              <a:rPr lang="pt-BR" sz="1400" dirty="0"/>
              <a:t>Os testes de desempenho avaliam o desempenho de um sistema sob uma carga de trabalho específica. Esses testes ajudam a medir a confiabilidade, a velocidade, a escalabilidade e a capacidade de resposta de um aplicativo. Por exemplo, o teste de desempenho pode observar tempos de resposta ao executar um grande número de solicitações, ou ver como o sistema se comporta com quantidade significativa de dados. Ele pode determinar se um aplicativo atende aos requisitos de desempenho, localizar gargalos, medir a estabilidade durante picos de tráfego e muito mais.</a:t>
            </a:r>
          </a:p>
          <a:p>
            <a:endParaRPr lang="pt-BR" sz="1400" dirty="0"/>
          </a:p>
        </p:txBody>
      </p:sp>
    </p:spTree>
    <p:extLst>
      <p:ext uri="{BB962C8B-B14F-4D97-AF65-F5344CB8AC3E}">
        <p14:creationId xmlns:p14="http://schemas.microsoft.com/office/powerpoint/2010/main" val="1903550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Tipos</a:t>
            </a:r>
            <a:r>
              <a:rPr lang="en-US" dirty="0"/>
              <a:t> de testes</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r>
              <a:rPr lang="pt-BR" sz="1400" b="1" dirty="0"/>
              <a:t>Teste de fumaça ou de sanidade (</a:t>
            </a:r>
            <a:r>
              <a:rPr lang="pt-BR" sz="1400" b="1" dirty="0" err="1"/>
              <a:t>smoke</a:t>
            </a:r>
            <a:r>
              <a:rPr lang="pt-BR" sz="1400" b="1" dirty="0"/>
              <a:t> </a:t>
            </a:r>
            <a:r>
              <a:rPr lang="pt-BR" sz="1400" b="1" dirty="0" err="1"/>
              <a:t>test</a:t>
            </a:r>
            <a:r>
              <a:rPr lang="pt-BR" sz="1400" b="1" dirty="0"/>
              <a:t>)</a:t>
            </a:r>
          </a:p>
          <a:p>
            <a:r>
              <a:rPr lang="pt-BR" sz="1400" dirty="0"/>
              <a:t>Testes de sanidade são testes básicos que verificam a funcionalidade básica do aplicativo. Eles são feitos para terem execução rápida e sua meta é garantir que os principais recursos do seu sistema estejam funcionando conforme o esperado.</a:t>
            </a:r>
          </a:p>
          <a:p>
            <a:r>
              <a:rPr lang="pt-BR" sz="1400" dirty="0"/>
              <a:t>Os testes de sanidade podem ser úteis logo após um novo build ser feito para decidir se você pode ou não executar testes mais caros, ou logo após uma implementação para garantir que o aplicativo esteja sendo executado como deveria no ambiente recém-implementado.</a:t>
            </a:r>
          </a:p>
        </p:txBody>
      </p:sp>
    </p:spTree>
    <p:extLst>
      <p:ext uri="{BB962C8B-B14F-4D97-AF65-F5344CB8AC3E}">
        <p14:creationId xmlns:p14="http://schemas.microsoft.com/office/powerpoint/2010/main" val="1802109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2E48-2843-CF8D-2BB2-8BB16D4501C2}"/>
              </a:ext>
            </a:extLst>
          </p:cNvPr>
          <p:cNvSpPr>
            <a:spLocks noGrp="1"/>
          </p:cNvSpPr>
          <p:nvPr>
            <p:ph type="title"/>
          </p:nvPr>
        </p:nvSpPr>
        <p:spPr/>
        <p:txBody>
          <a:bodyPr/>
          <a:lstStyle/>
          <a:p>
            <a:r>
              <a:rPr lang="en-US" dirty="0" err="1"/>
              <a:t>Qualidade</a:t>
            </a:r>
            <a:r>
              <a:rPr lang="en-US" dirty="0"/>
              <a:t> no software</a:t>
            </a:r>
          </a:p>
        </p:txBody>
      </p:sp>
      <p:sp>
        <p:nvSpPr>
          <p:cNvPr id="3" name="Subtitle 2">
            <a:extLst>
              <a:ext uri="{FF2B5EF4-FFF2-40B4-BE49-F238E27FC236}">
                <a16:creationId xmlns:a16="http://schemas.microsoft.com/office/drawing/2014/main" id="{AD3A0AD7-F93B-1ECB-5C8C-35C5175D0E98}"/>
              </a:ext>
            </a:extLst>
          </p:cNvPr>
          <p:cNvSpPr>
            <a:spLocks noGrp="1"/>
          </p:cNvSpPr>
          <p:nvPr>
            <p:ph type="subTitle" idx="1"/>
          </p:nvPr>
        </p:nvSpPr>
        <p:spPr/>
        <p:txBody>
          <a:bodyPr/>
          <a:lstStyle/>
          <a:p>
            <a:endParaRPr lang="en-US" sz="2000" u="sng" dirty="0"/>
          </a:p>
        </p:txBody>
      </p:sp>
      <p:pic>
        <p:nvPicPr>
          <p:cNvPr id="6" name="Imagem 5">
            <a:extLst>
              <a:ext uri="{FF2B5EF4-FFF2-40B4-BE49-F238E27FC236}">
                <a16:creationId xmlns:a16="http://schemas.microsoft.com/office/drawing/2014/main" id="{BADDDA73-95C9-B4AF-D2A6-7FC1844F6805}"/>
              </a:ext>
            </a:extLst>
          </p:cNvPr>
          <p:cNvPicPr>
            <a:picLocks noChangeAspect="1"/>
          </p:cNvPicPr>
          <p:nvPr/>
        </p:nvPicPr>
        <p:blipFill>
          <a:blip r:embed="rId2"/>
          <a:stretch>
            <a:fillRect/>
          </a:stretch>
        </p:blipFill>
        <p:spPr>
          <a:xfrm>
            <a:off x="5146250" y="1446610"/>
            <a:ext cx="4562573" cy="4562573"/>
          </a:xfrm>
          <a:prstGeom prst="rect">
            <a:avLst/>
          </a:prstGeom>
        </p:spPr>
      </p:pic>
    </p:spTree>
    <p:extLst>
      <p:ext uri="{BB962C8B-B14F-4D97-AF65-F5344CB8AC3E}">
        <p14:creationId xmlns:p14="http://schemas.microsoft.com/office/powerpoint/2010/main" val="35973097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2E48-2843-CF8D-2BB2-8BB16D4501C2}"/>
              </a:ext>
            </a:extLst>
          </p:cNvPr>
          <p:cNvSpPr>
            <a:spLocks noGrp="1"/>
          </p:cNvSpPr>
          <p:nvPr>
            <p:ph type="title"/>
          </p:nvPr>
        </p:nvSpPr>
        <p:spPr/>
        <p:txBody>
          <a:bodyPr/>
          <a:lstStyle/>
          <a:p>
            <a:r>
              <a:rPr lang="en-US" dirty="0" err="1"/>
              <a:t>Qualidade</a:t>
            </a:r>
            <a:r>
              <a:rPr lang="en-US" dirty="0"/>
              <a:t> no software</a:t>
            </a:r>
          </a:p>
        </p:txBody>
      </p:sp>
      <p:sp>
        <p:nvSpPr>
          <p:cNvPr id="3" name="Subtitle 2">
            <a:extLst>
              <a:ext uri="{FF2B5EF4-FFF2-40B4-BE49-F238E27FC236}">
                <a16:creationId xmlns:a16="http://schemas.microsoft.com/office/drawing/2014/main" id="{AD3A0AD7-F93B-1ECB-5C8C-35C5175D0E98}"/>
              </a:ext>
            </a:extLst>
          </p:cNvPr>
          <p:cNvSpPr>
            <a:spLocks noGrp="1"/>
          </p:cNvSpPr>
          <p:nvPr>
            <p:ph type="subTitle" idx="1"/>
          </p:nvPr>
        </p:nvSpPr>
        <p:spPr/>
        <p:txBody>
          <a:bodyPr/>
          <a:lstStyle/>
          <a:p>
            <a:pPr algn="r"/>
            <a:endParaRPr lang="en-US" sz="4400" dirty="0"/>
          </a:p>
          <a:p>
            <a:pPr algn="r"/>
            <a:endParaRPr lang="en-US" sz="4400" dirty="0"/>
          </a:p>
          <a:p>
            <a:pPr algn="r"/>
            <a:r>
              <a:rPr lang="en-US" sz="4400" dirty="0"/>
              <a:t>“O que </a:t>
            </a:r>
            <a:r>
              <a:rPr lang="en-US" sz="4400" dirty="0" err="1"/>
              <a:t>não</a:t>
            </a:r>
            <a:r>
              <a:rPr lang="en-US" sz="4400" dirty="0"/>
              <a:t> é </a:t>
            </a:r>
            <a:r>
              <a:rPr lang="en-US" sz="4400" dirty="0" err="1"/>
              <a:t>medido</a:t>
            </a:r>
            <a:r>
              <a:rPr lang="en-US" sz="4400" dirty="0"/>
              <a:t>, </a:t>
            </a:r>
            <a:r>
              <a:rPr lang="en-US" sz="4400" dirty="0" err="1"/>
              <a:t>não</a:t>
            </a:r>
            <a:r>
              <a:rPr lang="en-US" sz="4400" dirty="0"/>
              <a:t> é </a:t>
            </a:r>
            <a:r>
              <a:rPr lang="en-US" sz="4400" dirty="0" err="1"/>
              <a:t>gerenciado</a:t>
            </a:r>
            <a:r>
              <a:rPr lang="en-US" sz="4400" dirty="0"/>
              <a:t>”</a:t>
            </a:r>
          </a:p>
          <a:p>
            <a:pPr algn="r"/>
            <a:r>
              <a:rPr lang="en-US" sz="4400" i="1" dirty="0"/>
              <a:t>Prof. Deming</a:t>
            </a:r>
          </a:p>
        </p:txBody>
      </p:sp>
    </p:spTree>
    <p:extLst>
      <p:ext uri="{BB962C8B-B14F-4D97-AF65-F5344CB8AC3E}">
        <p14:creationId xmlns:p14="http://schemas.microsoft.com/office/powerpoint/2010/main" val="37393039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D4D5F1C-1D0D-45D0-B12D-A10865B1805B}"/>
              </a:ext>
            </a:extLst>
          </p:cNvPr>
          <p:cNvSpPr>
            <a:spLocks noGrp="1"/>
          </p:cNvSpPr>
          <p:nvPr>
            <p:ph type="body" sz="quarter" idx="10"/>
          </p:nvPr>
        </p:nvSpPr>
        <p:spPr/>
        <p:txBody>
          <a:bodyPr/>
          <a:lstStyle/>
          <a:p>
            <a:r>
              <a:rPr lang="en-US" dirty="0" err="1"/>
              <a:t>Medindo</a:t>
            </a:r>
            <a:r>
              <a:rPr lang="en-US" dirty="0"/>
              <a:t> a </a:t>
            </a:r>
            <a:r>
              <a:rPr lang="en-US" dirty="0" err="1"/>
              <a:t>qualidade</a:t>
            </a:r>
            <a:r>
              <a:rPr lang="en-US" dirty="0"/>
              <a:t> do software</a:t>
            </a:r>
          </a:p>
        </p:txBody>
      </p:sp>
      <p:sp>
        <p:nvSpPr>
          <p:cNvPr id="10" name="Text Placeholder 9">
            <a:extLst>
              <a:ext uri="{FF2B5EF4-FFF2-40B4-BE49-F238E27FC236}">
                <a16:creationId xmlns:a16="http://schemas.microsoft.com/office/drawing/2014/main" id="{0FB0663C-B231-4F80-A963-6446819D648F}"/>
              </a:ext>
            </a:extLst>
          </p:cNvPr>
          <p:cNvSpPr>
            <a:spLocks noGrp="1"/>
          </p:cNvSpPr>
          <p:nvPr>
            <p:ph type="body" sz="quarter" idx="11"/>
          </p:nvPr>
        </p:nvSpPr>
        <p:spPr/>
        <p:txBody>
          <a:bodyPr/>
          <a:lstStyle/>
          <a:p>
            <a:endParaRPr lang="en-US" sz="2200"/>
          </a:p>
        </p:txBody>
      </p:sp>
      <p:sp>
        <p:nvSpPr>
          <p:cNvPr id="4" name="TextBox 3">
            <a:extLst>
              <a:ext uri="{FF2B5EF4-FFF2-40B4-BE49-F238E27FC236}">
                <a16:creationId xmlns:a16="http://schemas.microsoft.com/office/drawing/2014/main" id="{71241200-A0F1-49A6-85A6-7F64779BFD17}"/>
              </a:ext>
            </a:extLst>
          </p:cNvPr>
          <p:cNvSpPr txBox="1"/>
          <p:nvPr/>
        </p:nvSpPr>
        <p:spPr>
          <a:xfrm>
            <a:off x="2455824" y="3859805"/>
            <a:ext cx="1277914" cy="1631216"/>
          </a:xfrm>
          <a:prstGeom prst="rect">
            <a:avLst/>
          </a:prstGeom>
          <a:noFill/>
        </p:spPr>
        <p:txBody>
          <a:bodyPr wrap="none" rtlCol="0">
            <a:spAutoFit/>
          </a:bodyPr>
          <a:lstStyle/>
          <a:p>
            <a:r>
              <a:rPr lang="en-US" sz="10000" spc="-300" dirty="0">
                <a:solidFill>
                  <a:schemeClr val="bg1"/>
                </a:solidFill>
                <a:latin typeface="Arial Narrow" panose="020B0606020202030204" pitchFamily="34" charset="0"/>
                <a:cs typeface="Arial" panose="020B0604020202020204" pitchFamily="34" charset="0"/>
              </a:rPr>
              <a:t>03</a:t>
            </a:r>
          </a:p>
        </p:txBody>
      </p:sp>
      <p:pic>
        <p:nvPicPr>
          <p:cNvPr id="2" name="Imagem 1">
            <a:extLst>
              <a:ext uri="{FF2B5EF4-FFF2-40B4-BE49-F238E27FC236}">
                <a16:creationId xmlns:a16="http://schemas.microsoft.com/office/drawing/2014/main" id="{E70990D5-992B-B744-7591-FEBB888B484A}"/>
              </a:ext>
            </a:extLst>
          </p:cNvPr>
          <p:cNvPicPr>
            <a:picLocks noChangeAspect="1"/>
          </p:cNvPicPr>
          <p:nvPr/>
        </p:nvPicPr>
        <p:blipFill>
          <a:blip r:embed="rId2"/>
          <a:stretch>
            <a:fillRect/>
          </a:stretch>
        </p:blipFill>
        <p:spPr>
          <a:xfrm>
            <a:off x="4987977" y="2030009"/>
            <a:ext cx="4968671" cy="1432684"/>
          </a:xfrm>
          <a:prstGeom prst="rect">
            <a:avLst/>
          </a:prstGeom>
        </p:spPr>
      </p:pic>
    </p:spTree>
    <p:extLst>
      <p:ext uri="{BB962C8B-B14F-4D97-AF65-F5344CB8AC3E}">
        <p14:creationId xmlns:p14="http://schemas.microsoft.com/office/powerpoint/2010/main" val="36954571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2E48-2843-CF8D-2BB2-8BB16D4501C2}"/>
              </a:ext>
            </a:extLst>
          </p:cNvPr>
          <p:cNvSpPr>
            <a:spLocks noGrp="1"/>
          </p:cNvSpPr>
          <p:nvPr>
            <p:ph type="title"/>
          </p:nvPr>
        </p:nvSpPr>
        <p:spPr/>
        <p:txBody>
          <a:bodyPr/>
          <a:lstStyle/>
          <a:p>
            <a:r>
              <a:rPr lang="en-US" dirty="0" err="1"/>
              <a:t>Medindo</a:t>
            </a:r>
            <a:r>
              <a:rPr lang="en-US" dirty="0"/>
              <a:t> a </a:t>
            </a:r>
            <a:r>
              <a:rPr lang="en-US" dirty="0" err="1"/>
              <a:t>qualidade</a:t>
            </a:r>
            <a:r>
              <a:rPr lang="en-US" dirty="0"/>
              <a:t> - </a:t>
            </a:r>
            <a:r>
              <a:rPr lang="en-US" dirty="0" err="1"/>
              <a:t>sonarQube</a:t>
            </a:r>
            <a:endParaRPr lang="en-US" dirty="0"/>
          </a:p>
        </p:txBody>
      </p:sp>
      <p:sp>
        <p:nvSpPr>
          <p:cNvPr id="3" name="Subtitle 2">
            <a:extLst>
              <a:ext uri="{FF2B5EF4-FFF2-40B4-BE49-F238E27FC236}">
                <a16:creationId xmlns:a16="http://schemas.microsoft.com/office/drawing/2014/main" id="{AD3A0AD7-F93B-1ECB-5C8C-35C5175D0E98}"/>
              </a:ext>
            </a:extLst>
          </p:cNvPr>
          <p:cNvSpPr>
            <a:spLocks noGrp="1"/>
          </p:cNvSpPr>
          <p:nvPr>
            <p:ph type="subTitle" idx="1"/>
          </p:nvPr>
        </p:nvSpPr>
        <p:spPr/>
        <p:txBody>
          <a:bodyPr/>
          <a:lstStyle/>
          <a:p>
            <a:endParaRPr lang="en-US" sz="2000" u="sng" dirty="0"/>
          </a:p>
        </p:txBody>
      </p:sp>
      <p:pic>
        <p:nvPicPr>
          <p:cNvPr id="6" name="Imagem 5">
            <a:extLst>
              <a:ext uri="{FF2B5EF4-FFF2-40B4-BE49-F238E27FC236}">
                <a16:creationId xmlns:a16="http://schemas.microsoft.com/office/drawing/2014/main" id="{79BC8DAA-C9B0-CC18-161E-7B20139A0CA0}"/>
              </a:ext>
            </a:extLst>
          </p:cNvPr>
          <p:cNvPicPr>
            <a:picLocks noChangeAspect="1"/>
          </p:cNvPicPr>
          <p:nvPr/>
        </p:nvPicPr>
        <p:blipFill>
          <a:blip r:embed="rId2"/>
          <a:stretch>
            <a:fillRect/>
          </a:stretch>
        </p:blipFill>
        <p:spPr>
          <a:xfrm>
            <a:off x="4599624" y="1935005"/>
            <a:ext cx="6249790" cy="2099667"/>
          </a:xfrm>
          <a:prstGeom prst="rect">
            <a:avLst/>
          </a:prstGeom>
        </p:spPr>
      </p:pic>
    </p:spTree>
    <p:extLst>
      <p:ext uri="{BB962C8B-B14F-4D97-AF65-F5344CB8AC3E}">
        <p14:creationId xmlns:p14="http://schemas.microsoft.com/office/powerpoint/2010/main" val="153569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2E48-2843-CF8D-2BB2-8BB16D4501C2}"/>
              </a:ext>
            </a:extLst>
          </p:cNvPr>
          <p:cNvSpPr>
            <a:spLocks noGrp="1"/>
          </p:cNvSpPr>
          <p:nvPr>
            <p:ph type="title"/>
          </p:nvPr>
        </p:nvSpPr>
        <p:spPr/>
        <p:txBody>
          <a:bodyPr/>
          <a:lstStyle/>
          <a:p>
            <a:r>
              <a:rPr lang="en-US" dirty="0" err="1"/>
              <a:t>Medindo</a:t>
            </a:r>
            <a:r>
              <a:rPr lang="en-US" dirty="0"/>
              <a:t> a </a:t>
            </a:r>
            <a:r>
              <a:rPr lang="en-US" dirty="0" err="1"/>
              <a:t>qualidade</a:t>
            </a:r>
            <a:r>
              <a:rPr lang="en-US" dirty="0"/>
              <a:t> - </a:t>
            </a:r>
            <a:r>
              <a:rPr lang="en-US" dirty="0" err="1"/>
              <a:t>sonarQube</a:t>
            </a:r>
            <a:endParaRPr lang="en-US" dirty="0"/>
          </a:p>
        </p:txBody>
      </p:sp>
      <p:sp>
        <p:nvSpPr>
          <p:cNvPr id="3" name="Subtitle 2">
            <a:extLst>
              <a:ext uri="{FF2B5EF4-FFF2-40B4-BE49-F238E27FC236}">
                <a16:creationId xmlns:a16="http://schemas.microsoft.com/office/drawing/2014/main" id="{AD3A0AD7-F93B-1ECB-5C8C-35C5175D0E98}"/>
              </a:ext>
            </a:extLst>
          </p:cNvPr>
          <p:cNvSpPr>
            <a:spLocks noGrp="1"/>
          </p:cNvSpPr>
          <p:nvPr>
            <p:ph type="subTitle" idx="1"/>
          </p:nvPr>
        </p:nvSpPr>
        <p:spPr/>
        <p:txBody>
          <a:bodyPr/>
          <a:lstStyle/>
          <a:p>
            <a:r>
              <a:rPr lang="en-US" sz="2000" dirty="0"/>
              <a:t>O SonarQube </a:t>
            </a:r>
            <a:r>
              <a:rPr lang="en-US" sz="2000" dirty="0" err="1"/>
              <a:t>nos</a:t>
            </a:r>
            <a:r>
              <a:rPr lang="en-US" sz="2000" dirty="0"/>
              <a:t> </a:t>
            </a:r>
            <a:r>
              <a:rPr lang="en-US" sz="2000" dirty="0" err="1"/>
              <a:t>aponta</a:t>
            </a:r>
            <a:r>
              <a:rPr lang="en-US" sz="2000" dirty="0"/>
              <a:t> e mensura:</a:t>
            </a:r>
          </a:p>
          <a:p>
            <a:pPr marL="342900" indent="-342900">
              <a:buFont typeface="Arial" panose="020B0604020202020204" pitchFamily="34" charset="0"/>
              <a:buChar char="•"/>
            </a:pPr>
            <a:r>
              <a:rPr lang="en-US" sz="2000" dirty="0"/>
              <a:t>Bugs </a:t>
            </a:r>
            <a:r>
              <a:rPr lang="en-US" sz="2000" dirty="0">
                <a:sym typeface="Wingdings" panose="05000000000000000000" pitchFamily="2" charset="2"/>
              </a:rPr>
              <a:t> </a:t>
            </a:r>
            <a:r>
              <a:rPr lang="en-US" sz="2000" dirty="0" err="1">
                <a:sym typeface="Wingdings" panose="05000000000000000000" pitchFamily="2" charset="2"/>
              </a:rPr>
              <a:t>coisas</a:t>
            </a:r>
            <a:r>
              <a:rPr lang="en-US" sz="2000" dirty="0">
                <a:sym typeface="Wingdings" panose="05000000000000000000" pitchFamily="2" charset="2"/>
              </a:rPr>
              <a:t> que </a:t>
            </a:r>
            <a:r>
              <a:rPr lang="en-US" sz="2000" dirty="0" err="1">
                <a:sym typeface="Wingdings" panose="05000000000000000000" pitchFamily="2" charset="2"/>
              </a:rPr>
              <a:t>em</a:t>
            </a:r>
            <a:r>
              <a:rPr lang="en-US" sz="2000" dirty="0">
                <a:sym typeface="Wingdings" panose="05000000000000000000" pitchFamily="2" charset="2"/>
              </a:rPr>
              <a:t> </a:t>
            </a:r>
            <a:r>
              <a:rPr lang="en-US" sz="2000" dirty="0" err="1">
                <a:sym typeface="Wingdings" panose="05000000000000000000" pitchFamily="2" charset="2"/>
              </a:rPr>
              <a:t>execução</a:t>
            </a:r>
            <a:r>
              <a:rPr lang="en-US" sz="2000" dirty="0">
                <a:sym typeface="Wingdings" panose="05000000000000000000" pitchFamily="2" charset="2"/>
              </a:rPr>
              <a:t> </a:t>
            </a:r>
            <a:r>
              <a:rPr lang="en-US" sz="2000" dirty="0" err="1">
                <a:sym typeface="Wingdings" panose="05000000000000000000" pitchFamily="2" charset="2"/>
              </a:rPr>
              <a:t>podem</a:t>
            </a:r>
            <a:r>
              <a:rPr lang="en-US" sz="2000" dirty="0">
                <a:sym typeface="Wingdings" panose="05000000000000000000" pitchFamily="2" charset="2"/>
              </a:rPr>
              <a:t> </a:t>
            </a:r>
            <a:r>
              <a:rPr lang="en-US" sz="2000" dirty="0" err="1">
                <a:sym typeface="Wingdings" panose="05000000000000000000" pitchFamily="2" charset="2"/>
              </a:rPr>
              <a:t>ocasionar</a:t>
            </a:r>
            <a:r>
              <a:rPr lang="en-US" sz="2000" dirty="0">
                <a:sym typeface="Wingdings" panose="05000000000000000000" pitchFamily="2" charset="2"/>
              </a:rPr>
              <a:t> bugs</a:t>
            </a:r>
          </a:p>
          <a:p>
            <a:pPr marL="799986" lvl="1" indent="-342900" algn="l">
              <a:buFont typeface="Arial" panose="020B0604020202020204" pitchFamily="34" charset="0"/>
              <a:buChar char="•"/>
            </a:pPr>
            <a:r>
              <a:rPr lang="en-US" sz="2400" dirty="0" err="1">
                <a:sym typeface="Wingdings" panose="05000000000000000000" pitchFamily="2" charset="2"/>
              </a:rPr>
              <a:t>Lançar</a:t>
            </a:r>
            <a:r>
              <a:rPr lang="en-US" sz="2400" dirty="0">
                <a:sym typeface="Wingdings" panose="05000000000000000000" pitchFamily="2" charset="2"/>
              </a:rPr>
              <a:t> </a:t>
            </a:r>
            <a:r>
              <a:rPr lang="en-US" sz="2400" dirty="0" err="1">
                <a:sym typeface="Wingdings" panose="05000000000000000000" pitchFamily="2" charset="2"/>
              </a:rPr>
              <a:t>alguma</a:t>
            </a:r>
            <a:r>
              <a:rPr lang="en-US" sz="2400" dirty="0">
                <a:sym typeface="Wingdings" panose="05000000000000000000" pitchFamily="2" charset="2"/>
              </a:rPr>
              <a:t> </a:t>
            </a:r>
            <a:r>
              <a:rPr lang="en-US" sz="2400" dirty="0" err="1">
                <a:sym typeface="Wingdings" panose="05000000000000000000" pitchFamily="2" charset="2"/>
              </a:rPr>
              <a:t>exceção</a:t>
            </a:r>
            <a:r>
              <a:rPr lang="en-US" sz="2400" dirty="0">
                <a:sym typeface="Wingdings" panose="05000000000000000000" pitchFamily="2" charset="2"/>
              </a:rPr>
              <a:t> (no </a:t>
            </a:r>
            <a:r>
              <a:rPr lang="en-US" sz="2400" dirty="0" err="1">
                <a:sym typeface="Wingdings" panose="05000000000000000000" pitchFamily="2" charset="2"/>
              </a:rPr>
              <a:t>caso</a:t>
            </a:r>
            <a:r>
              <a:rPr lang="en-US" sz="2400" dirty="0">
                <a:sym typeface="Wingdings" panose="05000000000000000000" pitchFamily="2" charset="2"/>
              </a:rPr>
              <a:t> do java </a:t>
            </a:r>
            <a:r>
              <a:rPr lang="en-US" sz="2400" dirty="0" err="1">
                <a:sym typeface="Wingdings" panose="05000000000000000000" pitchFamily="2" charset="2"/>
              </a:rPr>
              <a:t>NullPointerException</a:t>
            </a:r>
            <a:r>
              <a:rPr lang="en-US" sz="2400" dirty="0">
                <a:sym typeface="Wingdings" panose="05000000000000000000" pitchFamily="2" charset="2"/>
              </a:rPr>
              <a:t>)</a:t>
            </a:r>
          </a:p>
          <a:p>
            <a:pPr marL="799986" lvl="1" indent="-342900" algn="l">
              <a:buFont typeface="Arial" panose="020B0604020202020204" pitchFamily="34" charset="0"/>
              <a:buChar char="•"/>
            </a:pPr>
            <a:r>
              <a:rPr lang="en-US" sz="2400" dirty="0" err="1">
                <a:sym typeface="Wingdings" panose="05000000000000000000" pitchFamily="2" charset="2"/>
              </a:rPr>
              <a:t>Etc</a:t>
            </a:r>
            <a:endParaRPr lang="en-US" sz="2400" dirty="0">
              <a:sym typeface="Wingdings" panose="05000000000000000000" pitchFamily="2" charset="2"/>
            </a:endParaRPr>
          </a:p>
          <a:p>
            <a:pPr lvl="1" algn="l"/>
            <a:endParaRPr lang="en-US" sz="2400" dirty="0">
              <a:sym typeface="Wingdings" panose="05000000000000000000" pitchFamily="2" charset="2"/>
            </a:endParaRPr>
          </a:p>
          <a:p>
            <a:pPr marL="342900" indent="-342900">
              <a:buFont typeface="Arial" panose="020B0604020202020204" pitchFamily="34" charset="0"/>
              <a:buChar char="•"/>
            </a:pPr>
            <a:r>
              <a:rPr lang="en-US" sz="2000" dirty="0">
                <a:sym typeface="Wingdings" panose="05000000000000000000" pitchFamily="2" charset="2"/>
              </a:rPr>
              <a:t>Code Smell  </a:t>
            </a:r>
            <a:r>
              <a:rPr lang="en-US" sz="2000" dirty="0" err="1">
                <a:sym typeface="Wingdings" panose="05000000000000000000" pitchFamily="2" charset="2"/>
              </a:rPr>
              <a:t>Coisas</a:t>
            </a:r>
            <a:r>
              <a:rPr lang="en-US" sz="2000" dirty="0">
                <a:sym typeface="Wingdings" panose="05000000000000000000" pitchFamily="2" charset="2"/>
              </a:rPr>
              <a:t> que “</a:t>
            </a:r>
            <a:r>
              <a:rPr lang="en-US" sz="2000" dirty="0" err="1">
                <a:sym typeface="Wingdings" panose="05000000000000000000" pitchFamily="2" charset="2"/>
              </a:rPr>
              <a:t>cheiram</a:t>
            </a:r>
            <a:r>
              <a:rPr lang="en-US" sz="2000" dirty="0">
                <a:sym typeface="Wingdings" panose="05000000000000000000" pitchFamily="2" charset="2"/>
              </a:rPr>
              <a:t> mal” no </a:t>
            </a:r>
            <a:r>
              <a:rPr lang="en-US" sz="2000" dirty="0" err="1">
                <a:sym typeface="Wingdings" panose="05000000000000000000" pitchFamily="2" charset="2"/>
              </a:rPr>
              <a:t>código</a:t>
            </a:r>
            <a:endParaRPr lang="en-US" sz="2000" dirty="0">
              <a:sym typeface="Wingdings" panose="05000000000000000000" pitchFamily="2" charset="2"/>
            </a:endParaRPr>
          </a:p>
          <a:p>
            <a:pPr marL="799986" lvl="1" indent="-342900" algn="l">
              <a:buFont typeface="Arial" panose="020B0604020202020204" pitchFamily="34" charset="0"/>
              <a:buChar char="•"/>
            </a:pPr>
            <a:r>
              <a:rPr lang="en-US" sz="2400" dirty="0" err="1">
                <a:sym typeface="Wingdings" panose="05000000000000000000" pitchFamily="2" charset="2"/>
              </a:rPr>
              <a:t>Trechos</a:t>
            </a:r>
            <a:r>
              <a:rPr lang="en-US" sz="2400" dirty="0">
                <a:sym typeface="Wingdings" panose="05000000000000000000" pitchFamily="2" charset="2"/>
              </a:rPr>
              <a:t> </a:t>
            </a:r>
            <a:r>
              <a:rPr lang="en-US" sz="2400" dirty="0" err="1">
                <a:sym typeface="Wingdings" panose="05000000000000000000" pitchFamily="2" charset="2"/>
              </a:rPr>
              <a:t>muito</a:t>
            </a:r>
            <a:r>
              <a:rPr lang="en-US" sz="2400" dirty="0">
                <a:sym typeface="Wingdings" panose="05000000000000000000" pitchFamily="2" charset="2"/>
              </a:rPr>
              <a:t> </a:t>
            </a:r>
            <a:r>
              <a:rPr lang="en-US" sz="2400" dirty="0" err="1">
                <a:sym typeface="Wingdings" panose="05000000000000000000" pitchFamily="2" charset="2"/>
              </a:rPr>
              <a:t>complexos</a:t>
            </a:r>
            <a:endParaRPr lang="en-US" sz="2400" dirty="0">
              <a:sym typeface="Wingdings" panose="05000000000000000000" pitchFamily="2" charset="2"/>
            </a:endParaRPr>
          </a:p>
          <a:p>
            <a:pPr marL="799986" lvl="1" indent="-342900" algn="l">
              <a:buFont typeface="Arial" panose="020B0604020202020204" pitchFamily="34" charset="0"/>
              <a:buChar char="•"/>
            </a:pPr>
            <a:r>
              <a:rPr lang="en-US" sz="2400" dirty="0" err="1">
                <a:sym typeface="Wingdings" panose="05000000000000000000" pitchFamily="2" charset="2"/>
              </a:rPr>
              <a:t>Trechos</a:t>
            </a:r>
            <a:r>
              <a:rPr lang="en-US" sz="2400" dirty="0">
                <a:sym typeface="Wingdings" panose="05000000000000000000" pitchFamily="2" charset="2"/>
              </a:rPr>
              <a:t> de Código </a:t>
            </a:r>
            <a:r>
              <a:rPr lang="en-US" sz="2400" dirty="0" err="1">
                <a:sym typeface="Wingdings" panose="05000000000000000000" pitchFamily="2" charset="2"/>
              </a:rPr>
              <a:t>repetido</a:t>
            </a:r>
            <a:endParaRPr lang="en-US" sz="2400" dirty="0">
              <a:sym typeface="Wingdings" panose="05000000000000000000" pitchFamily="2" charset="2"/>
            </a:endParaRPr>
          </a:p>
          <a:p>
            <a:pPr marL="799986" lvl="1" indent="-342900" algn="l">
              <a:buFont typeface="Arial" panose="020B0604020202020204" pitchFamily="34" charset="0"/>
              <a:buChar char="•"/>
            </a:pPr>
            <a:r>
              <a:rPr lang="en-US" sz="2400" dirty="0" err="1">
                <a:sym typeface="Wingdings" panose="05000000000000000000" pitchFamily="2" charset="2"/>
              </a:rPr>
              <a:t>Trechos</a:t>
            </a:r>
            <a:r>
              <a:rPr lang="en-US" sz="2400" dirty="0">
                <a:sym typeface="Wingdings" panose="05000000000000000000" pitchFamily="2" charset="2"/>
              </a:rPr>
              <a:t> </a:t>
            </a:r>
            <a:r>
              <a:rPr lang="en-US" sz="2400" dirty="0" err="1">
                <a:sym typeface="Wingdings" panose="05000000000000000000" pitchFamily="2" charset="2"/>
              </a:rPr>
              <a:t>duplicados</a:t>
            </a:r>
            <a:r>
              <a:rPr lang="en-US" sz="2400" dirty="0">
                <a:sym typeface="Wingdings" panose="05000000000000000000" pitchFamily="2" charset="2"/>
              </a:rPr>
              <a:t> que </a:t>
            </a:r>
            <a:r>
              <a:rPr lang="en-US" sz="2400" dirty="0" err="1">
                <a:sym typeface="Wingdings" panose="05000000000000000000" pitchFamily="2" charset="2"/>
              </a:rPr>
              <a:t>podem</a:t>
            </a:r>
            <a:r>
              <a:rPr lang="en-US" sz="2400" dirty="0">
                <a:sym typeface="Wingdings" panose="05000000000000000000" pitchFamily="2" charset="2"/>
              </a:rPr>
              <a:t> ser </a:t>
            </a:r>
            <a:r>
              <a:rPr lang="en-US" sz="2400" dirty="0" err="1">
                <a:sym typeface="Wingdings" panose="05000000000000000000" pitchFamily="2" charset="2"/>
              </a:rPr>
              <a:t>simplificados</a:t>
            </a:r>
            <a:endParaRPr lang="en-US" sz="2400" dirty="0">
              <a:sym typeface="Wingdings" panose="05000000000000000000" pitchFamily="2" charset="2"/>
            </a:endParaRPr>
          </a:p>
          <a:p>
            <a:pPr marL="799986" lvl="1" indent="-342900" algn="l">
              <a:buFont typeface="Arial" panose="020B0604020202020204" pitchFamily="34" charset="0"/>
              <a:buChar char="•"/>
            </a:pPr>
            <a:r>
              <a:rPr lang="en-US" sz="2400" dirty="0" err="1">
                <a:sym typeface="Wingdings" panose="05000000000000000000" pitchFamily="2" charset="2"/>
              </a:rPr>
              <a:t>Trechos</a:t>
            </a:r>
            <a:r>
              <a:rPr lang="en-US" sz="2400" dirty="0">
                <a:sym typeface="Wingdings" panose="05000000000000000000" pitchFamily="2" charset="2"/>
              </a:rPr>
              <a:t> que </a:t>
            </a:r>
            <a:r>
              <a:rPr lang="en-US" sz="2400" dirty="0" err="1">
                <a:sym typeface="Wingdings" panose="05000000000000000000" pitchFamily="2" charset="2"/>
              </a:rPr>
              <a:t>fogem</a:t>
            </a:r>
            <a:r>
              <a:rPr lang="en-US" sz="2400" dirty="0">
                <a:sym typeface="Wingdings" panose="05000000000000000000" pitchFamily="2" charset="2"/>
              </a:rPr>
              <a:t> as boas </a:t>
            </a:r>
            <a:r>
              <a:rPr lang="en-US" sz="2400" dirty="0" err="1">
                <a:sym typeface="Wingdings" panose="05000000000000000000" pitchFamily="2" charset="2"/>
              </a:rPr>
              <a:t>práticas</a:t>
            </a:r>
            <a:r>
              <a:rPr lang="en-US" sz="2400" dirty="0">
                <a:sym typeface="Wingdings" panose="05000000000000000000" pitchFamily="2" charset="2"/>
              </a:rPr>
              <a:t> do mercado</a:t>
            </a:r>
          </a:p>
          <a:p>
            <a:pPr lvl="1" algn="l"/>
            <a:endParaRPr lang="en-US" sz="2400" dirty="0">
              <a:sym typeface="Wingdings" panose="05000000000000000000" pitchFamily="2" charset="2"/>
            </a:endParaRPr>
          </a:p>
          <a:p>
            <a:pPr marL="342900" indent="-342900">
              <a:buFont typeface="Arial" panose="020B0604020202020204" pitchFamily="34" charset="0"/>
              <a:buChar char="•"/>
            </a:pPr>
            <a:r>
              <a:rPr lang="en-US" sz="2000" dirty="0">
                <a:sym typeface="Wingdings" panose="05000000000000000000" pitchFamily="2" charset="2"/>
              </a:rPr>
              <a:t>Vulnerabilities  </a:t>
            </a:r>
            <a:r>
              <a:rPr lang="en-US" sz="2000" dirty="0" err="1">
                <a:sym typeface="Wingdings" panose="05000000000000000000" pitchFamily="2" charset="2"/>
              </a:rPr>
              <a:t>Vulnerabilidades</a:t>
            </a:r>
            <a:r>
              <a:rPr lang="en-US" sz="2000" dirty="0">
                <a:sym typeface="Wingdings" panose="05000000000000000000" pitchFamily="2" charset="2"/>
              </a:rPr>
              <a:t> que </a:t>
            </a:r>
            <a:r>
              <a:rPr lang="en-US" sz="2000" dirty="0" err="1">
                <a:sym typeface="Wingdings" panose="05000000000000000000" pitchFamily="2" charset="2"/>
              </a:rPr>
              <a:t>estão</a:t>
            </a:r>
            <a:r>
              <a:rPr lang="en-US" sz="2000" dirty="0">
                <a:sym typeface="Wingdings" panose="05000000000000000000" pitchFamily="2" charset="2"/>
              </a:rPr>
              <a:t> no Código.</a:t>
            </a:r>
          </a:p>
          <a:p>
            <a:pPr marL="342900" indent="-342900">
              <a:buFont typeface="Arial" panose="020B0604020202020204" pitchFamily="34" charset="0"/>
              <a:buChar char="•"/>
            </a:pPr>
            <a:endParaRPr lang="en-US" sz="2000" dirty="0"/>
          </a:p>
        </p:txBody>
      </p:sp>
    </p:spTree>
    <p:extLst>
      <p:ext uri="{BB962C8B-B14F-4D97-AF65-F5344CB8AC3E}">
        <p14:creationId xmlns:p14="http://schemas.microsoft.com/office/powerpoint/2010/main" val="4290577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2E48-2843-CF8D-2BB2-8BB16D4501C2}"/>
              </a:ext>
            </a:extLst>
          </p:cNvPr>
          <p:cNvSpPr>
            <a:spLocks noGrp="1"/>
          </p:cNvSpPr>
          <p:nvPr>
            <p:ph type="title"/>
          </p:nvPr>
        </p:nvSpPr>
        <p:spPr/>
        <p:txBody>
          <a:bodyPr/>
          <a:lstStyle/>
          <a:p>
            <a:r>
              <a:rPr lang="en-US" dirty="0" err="1"/>
              <a:t>Medindo</a:t>
            </a:r>
            <a:r>
              <a:rPr lang="en-US" dirty="0"/>
              <a:t> a </a:t>
            </a:r>
            <a:r>
              <a:rPr lang="en-US" dirty="0" err="1"/>
              <a:t>qualidade</a:t>
            </a:r>
            <a:r>
              <a:rPr lang="en-US" dirty="0"/>
              <a:t> – SonarQube</a:t>
            </a:r>
          </a:p>
        </p:txBody>
      </p:sp>
      <p:sp>
        <p:nvSpPr>
          <p:cNvPr id="3" name="Subtitle 2">
            <a:extLst>
              <a:ext uri="{FF2B5EF4-FFF2-40B4-BE49-F238E27FC236}">
                <a16:creationId xmlns:a16="http://schemas.microsoft.com/office/drawing/2014/main" id="{AD3A0AD7-F93B-1ECB-5C8C-35C5175D0E98}"/>
              </a:ext>
            </a:extLst>
          </p:cNvPr>
          <p:cNvSpPr>
            <a:spLocks noGrp="1"/>
          </p:cNvSpPr>
          <p:nvPr>
            <p:ph type="subTitle" idx="1"/>
          </p:nvPr>
        </p:nvSpPr>
        <p:spPr/>
        <p:txBody>
          <a:bodyPr/>
          <a:lstStyle/>
          <a:p>
            <a:pPr algn="l"/>
            <a:r>
              <a:rPr lang="pt-BR" sz="1800" b="1" i="0" dirty="0">
                <a:solidFill>
                  <a:srgbClr val="06142D"/>
                </a:solidFill>
                <a:effectLst/>
                <a:latin typeface="Source Sans Pro" panose="020B0503030403020204" pitchFamily="34" charset="0"/>
              </a:rPr>
              <a:t>Análise de fluxo de dados:</a:t>
            </a:r>
            <a:r>
              <a:rPr lang="pt-BR" sz="1800" b="0" i="0" dirty="0">
                <a:solidFill>
                  <a:srgbClr val="06142D"/>
                </a:solidFill>
                <a:effectLst/>
                <a:latin typeface="Source Sans Pro" panose="020B0503030403020204" pitchFamily="34" charset="0"/>
              </a:rPr>
              <a:t> Essa técnica busca identificar variáveis que possam estar sem inicialização ou com valores inconsistentes, além de possíveis vazamentos de recursos, como conexões de banco de dados abertas e não fechadas.</a:t>
            </a:r>
          </a:p>
          <a:p>
            <a:pPr algn="l"/>
            <a:r>
              <a:rPr lang="pt-BR" sz="1800" b="1" i="0" dirty="0">
                <a:solidFill>
                  <a:srgbClr val="06142D"/>
                </a:solidFill>
                <a:effectLst/>
                <a:latin typeface="Source Sans Pro" panose="020B0503030403020204" pitchFamily="34" charset="0"/>
              </a:rPr>
              <a:t>Análise de complexidade </a:t>
            </a:r>
            <a:r>
              <a:rPr lang="pt-BR" sz="1800" b="1" i="0" dirty="0" err="1">
                <a:solidFill>
                  <a:srgbClr val="06142D"/>
                </a:solidFill>
                <a:effectLst/>
                <a:latin typeface="Source Sans Pro" panose="020B0503030403020204" pitchFamily="34" charset="0"/>
              </a:rPr>
              <a:t>ciclomática</a:t>
            </a:r>
            <a:r>
              <a:rPr lang="pt-BR" sz="1800" b="1" i="0" dirty="0">
                <a:solidFill>
                  <a:srgbClr val="06142D"/>
                </a:solidFill>
                <a:effectLst/>
                <a:latin typeface="Source Sans Pro" panose="020B0503030403020204" pitchFamily="34" charset="0"/>
              </a:rPr>
              <a:t>:</a:t>
            </a:r>
            <a:r>
              <a:rPr lang="pt-BR" sz="1800" b="0" i="0" dirty="0">
                <a:solidFill>
                  <a:srgbClr val="06142D"/>
                </a:solidFill>
                <a:effectLst/>
                <a:latin typeface="Source Sans Pro" panose="020B0503030403020204" pitchFamily="34" charset="0"/>
              </a:rPr>
              <a:t> O objetivo é medir a complexidade do código, identificando funções ou métodos com muitos caminhos diferentes de execução, o que pode dificultar a compreensão e a manutenção do código.</a:t>
            </a:r>
          </a:p>
          <a:p>
            <a:pPr algn="l"/>
            <a:r>
              <a:rPr lang="pt-BR" sz="1800" b="0" i="0" dirty="0">
                <a:solidFill>
                  <a:srgbClr val="06142D"/>
                </a:solidFill>
                <a:effectLst/>
                <a:latin typeface="Source Sans Pro" panose="020B0503030403020204" pitchFamily="34" charset="0"/>
              </a:rPr>
              <a:t> </a:t>
            </a:r>
          </a:p>
          <a:p>
            <a:pPr algn="l"/>
            <a:r>
              <a:rPr lang="pt-BR" sz="1800" b="1" i="0" dirty="0">
                <a:solidFill>
                  <a:srgbClr val="06142D"/>
                </a:solidFill>
                <a:effectLst/>
                <a:latin typeface="Source Sans Pro" panose="020B0503030403020204" pitchFamily="34" charset="0"/>
              </a:rPr>
              <a:t>Detecção de duplicidade de código:</a:t>
            </a:r>
            <a:r>
              <a:rPr lang="pt-BR" sz="1800" b="0" i="0" dirty="0">
                <a:solidFill>
                  <a:srgbClr val="06142D"/>
                </a:solidFill>
                <a:effectLst/>
                <a:latin typeface="Source Sans Pro" panose="020B0503030403020204" pitchFamily="34" charset="0"/>
              </a:rPr>
              <a:t> A ferramenta busca por trechos de código idênticos ou semelhantes que possam ser substituídos por funções ou métodos reutilizáveis, diminuindo a redundância e melhorando a manutenibilidade do projeto.</a:t>
            </a:r>
          </a:p>
          <a:p>
            <a:pPr algn="l"/>
            <a:r>
              <a:rPr lang="pt-BR" sz="1800" b="1" i="0" dirty="0">
                <a:solidFill>
                  <a:srgbClr val="06142D"/>
                </a:solidFill>
                <a:effectLst/>
                <a:latin typeface="Source Sans Pro" panose="020B0503030403020204" pitchFamily="34" charset="0"/>
              </a:rPr>
              <a:t>Análise de métricas de código:</a:t>
            </a:r>
            <a:r>
              <a:rPr lang="pt-BR" sz="1800" b="0" i="0" dirty="0">
                <a:solidFill>
                  <a:srgbClr val="06142D"/>
                </a:solidFill>
                <a:effectLst/>
                <a:latin typeface="Source Sans Pro" panose="020B0503030403020204" pitchFamily="34" charset="0"/>
              </a:rPr>
              <a:t> O </a:t>
            </a:r>
            <a:r>
              <a:rPr lang="pt-BR" sz="1800" b="0" i="0" dirty="0" err="1">
                <a:solidFill>
                  <a:srgbClr val="06142D"/>
                </a:solidFill>
                <a:effectLst/>
                <a:latin typeface="Source Sans Pro" panose="020B0503030403020204" pitchFamily="34" charset="0"/>
              </a:rPr>
              <a:t>SonarQube</a:t>
            </a:r>
            <a:r>
              <a:rPr lang="pt-BR" sz="1800" b="0" i="0" dirty="0">
                <a:solidFill>
                  <a:srgbClr val="06142D"/>
                </a:solidFill>
                <a:effectLst/>
                <a:latin typeface="Source Sans Pro" panose="020B0503030403020204" pitchFamily="34" charset="0"/>
              </a:rPr>
              <a:t> coleta várias métricas, como quantidade de linhas de código, número de classes, métodos e comentários, entre outras, para ajudar a entender e melhorar a qualidade do projeto.</a:t>
            </a:r>
          </a:p>
        </p:txBody>
      </p:sp>
    </p:spTree>
    <p:extLst>
      <p:ext uri="{BB962C8B-B14F-4D97-AF65-F5344CB8AC3E}">
        <p14:creationId xmlns:p14="http://schemas.microsoft.com/office/powerpoint/2010/main" val="25641361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2E48-2843-CF8D-2BB2-8BB16D4501C2}"/>
              </a:ext>
            </a:extLst>
          </p:cNvPr>
          <p:cNvSpPr>
            <a:spLocks noGrp="1"/>
          </p:cNvSpPr>
          <p:nvPr>
            <p:ph type="title"/>
          </p:nvPr>
        </p:nvSpPr>
        <p:spPr/>
        <p:txBody>
          <a:bodyPr/>
          <a:lstStyle/>
          <a:p>
            <a:r>
              <a:rPr lang="en-US" dirty="0" err="1"/>
              <a:t>Medindo</a:t>
            </a:r>
            <a:r>
              <a:rPr lang="en-US" dirty="0"/>
              <a:t> a </a:t>
            </a:r>
            <a:r>
              <a:rPr lang="en-US" dirty="0" err="1"/>
              <a:t>qualidade</a:t>
            </a:r>
            <a:r>
              <a:rPr lang="en-US" dirty="0"/>
              <a:t> - </a:t>
            </a:r>
            <a:r>
              <a:rPr lang="en-US" dirty="0" err="1"/>
              <a:t>sonarQube</a:t>
            </a:r>
            <a:endParaRPr lang="en-US" dirty="0"/>
          </a:p>
        </p:txBody>
      </p:sp>
      <p:sp>
        <p:nvSpPr>
          <p:cNvPr id="3" name="Subtitle 2">
            <a:extLst>
              <a:ext uri="{FF2B5EF4-FFF2-40B4-BE49-F238E27FC236}">
                <a16:creationId xmlns:a16="http://schemas.microsoft.com/office/drawing/2014/main" id="{AD3A0AD7-F93B-1ECB-5C8C-35C5175D0E98}"/>
              </a:ext>
            </a:extLst>
          </p:cNvPr>
          <p:cNvSpPr>
            <a:spLocks noGrp="1"/>
          </p:cNvSpPr>
          <p:nvPr>
            <p:ph type="subTitle" idx="1"/>
          </p:nvPr>
        </p:nvSpPr>
        <p:spPr/>
        <p:txBody>
          <a:bodyPr/>
          <a:lstStyle/>
          <a:p>
            <a:pPr algn="l"/>
            <a:r>
              <a:rPr lang="pt-BR" sz="1800" b="1" i="0" dirty="0">
                <a:solidFill>
                  <a:srgbClr val="06142D"/>
                </a:solidFill>
                <a:effectLst/>
                <a:latin typeface="Source Sans Pro" panose="020B0503030403020204" pitchFamily="34" charset="0"/>
              </a:rPr>
              <a:t>Verificação de conformidade com padrões de codificação:</a:t>
            </a:r>
            <a:r>
              <a:rPr lang="pt-BR" sz="1800" b="0" i="0" dirty="0">
                <a:solidFill>
                  <a:srgbClr val="06142D"/>
                </a:solidFill>
                <a:effectLst/>
                <a:latin typeface="Source Sans Pro" panose="020B0503030403020204" pitchFamily="34" charset="0"/>
              </a:rPr>
              <a:t> A ferramenta analisa o código para garantir que ele siga as convenções e padrões de codificação estabelecidos, como nomenclatura de variáveis e métodos, espaçamento, uso de chaves e parênteses, entre outros.</a:t>
            </a:r>
          </a:p>
          <a:p>
            <a:pPr algn="l"/>
            <a:r>
              <a:rPr lang="pt-BR" sz="1800" b="1" i="0" dirty="0">
                <a:solidFill>
                  <a:srgbClr val="06142D"/>
                </a:solidFill>
                <a:effectLst/>
                <a:latin typeface="Source Sans Pro" panose="020B0503030403020204" pitchFamily="34" charset="0"/>
              </a:rPr>
              <a:t>Verificação de estilo: </a:t>
            </a:r>
            <a:r>
              <a:rPr lang="pt-BR" sz="1800" b="0" i="0" dirty="0">
                <a:solidFill>
                  <a:srgbClr val="06142D"/>
                </a:solidFill>
                <a:effectLst/>
                <a:latin typeface="Source Sans Pro" panose="020B0503030403020204" pitchFamily="34" charset="0"/>
              </a:rPr>
              <a:t>O objetivo é garantir que o código siga um conjunto predefinido de regras e convenções que tornem o código mais legível, consistente e fácil de manter. Incluem Nomenclatura, </a:t>
            </a:r>
            <a:r>
              <a:rPr lang="pt-BR" sz="1800" b="0" i="0" dirty="0" err="1">
                <a:solidFill>
                  <a:srgbClr val="06142D"/>
                </a:solidFill>
                <a:effectLst/>
                <a:latin typeface="Source Sans Pro" panose="020B0503030403020204" pitchFamily="34" charset="0"/>
              </a:rPr>
              <a:t>Indentação</a:t>
            </a:r>
            <a:r>
              <a:rPr lang="pt-BR" sz="1800" b="0" i="0" dirty="0">
                <a:solidFill>
                  <a:srgbClr val="06142D"/>
                </a:solidFill>
                <a:effectLst/>
                <a:latin typeface="Source Sans Pro" panose="020B0503030403020204" pitchFamily="34" charset="0"/>
              </a:rPr>
              <a:t> e espaçamento, etc. Essas regras e convenções podem variar de acordo com a linguagem de programação, a equipe de desenvolvimento ou a organização.</a:t>
            </a:r>
          </a:p>
          <a:p>
            <a:pPr algn="l"/>
            <a:r>
              <a:rPr lang="pt-BR" sz="1800" b="1" i="0" dirty="0">
                <a:solidFill>
                  <a:srgbClr val="06142D"/>
                </a:solidFill>
                <a:effectLst/>
                <a:latin typeface="Source Sans Pro" panose="020B0503030403020204" pitchFamily="34" charset="0"/>
              </a:rPr>
              <a:t>Análise de dependências:</a:t>
            </a:r>
            <a:r>
              <a:rPr lang="pt-BR" sz="1800" b="0" i="0" dirty="0">
                <a:solidFill>
                  <a:srgbClr val="06142D"/>
                </a:solidFill>
                <a:effectLst/>
                <a:latin typeface="Source Sans Pro" panose="020B0503030403020204" pitchFamily="34" charset="0"/>
              </a:rPr>
              <a:t> O </a:t>
            </a:r>
            <a:r>
              <a:rPr lang="pt-BR" sz="1800" b="0" i="0" dirty="0" err="1">
                <a:solidFill>
                  <a:srgbClr val="06142D"/>
                </a:solidFill>
                <a:effectLst/>
                <a:latin typeface="Source Sans Pro" panose="020B0503030403020204" pitchFamily="34" charset="0"/>
              </a:rPr>
              <a:t>SonarQube</a:t>
            </a:r>
            <a:r>
              <a:rPr lang="pt-BR" sz="1800" b="0" i="0" dirty="0">
                <a:solidFill>
                  <a:srgbClr val="06142D"/>
                </a:solidFill>
                <a:effectLst/>
                <a:latin typeface="Source Sans Pro" panose="020B0503030403020204" pitchFamily="34" charset="0"/>
              </a:rPr>
              <a:t> identifica as dependências entre os componentes do software, ajudando a detectar possíveis problemas de acoplamento e a organizar melhor a estrutura do projeto.</a:t>
            </a:r>
          </a:p>
          <a:p>
            <a:pPr algn="l"/>
            <a:r>
              <a:rPr lang="pt-BR" sz="1800" b="1" i="0" dirty="0">
                <a:solidFill>
                  <a:srgbClr val="06142D"/>
                </a:solidFill>
                <a:effectLst/>
                <a:latin typeface="Source Sans Pro" panose="020B0503030403020204" pitchFamily="34" charset="0"/>
              </a:rPr>
              <a:t>Detecção de vulnerabilidades de segurança:</a:t>
            </a:r>
            <a:r>
              <a:rPr lang="pt-BR" sz="1800" b="0" i="0" dirty="0">
                <a:solidFill>
                  <a:srgbClr val="06142D"/>
                </a:solidFill>
                <a:effectLst/>
                <a:latin typeface="Source Sans Pro" panose="020B0503030403020204" pitchFamily="34" charset="0"/>
              </a:rPr>
              <a:t> A ferramenta busca por padrões de código que possam representar riscos de segurança, como injeção de SQL, uso de funções inseguras e exposição de informações sensíveis.</a:t>
            </a:r>
          </a:p>
        </p:txBody>
      </p:sp>
    </p:spTree>
    <p:extLst>
      <p:ext uri="{BB962C8B-B14F-4D97-AF65-F5344CB8AC3E}">
        <p14:creationId xmlns:p14="http://schemas.microsoft.com/office/powerpoint/2010/main" val="1170642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B7C5941C-BC84-42D0-86DE-74607F066A29}"/>
              </a:ext>
            </a:extLst>
          </p:cNvPr>
          <p:cNvSpPr txBox="1"/>
          <p:nvPr/>
        </p:nvSpPr>
        <p:spPr>
          <a:xfrm>
            <a:off x="6057900" y="990600"/>
            <a:ext cx="5132614" cy="4576702"/>
          </a:xfrm>
          <a:prstGeom prst="rect">
            <a:avLst/>
          </a:prstGeom>
          <a:noFill/>
        </p:spPr>
        <p:txBody>
          <a:bodyPr wrap="square" rtlCol="0">
            <a:spAutoFit/>
          </a:bodyPr>
          <a:lstStyle/>
          <a:p>
            <a:pPr marL="457200" indent="-457200">
              <a:lnSpc>
                <a:spcPct val="150000"/>
              </a:lnSpc>
              <a:buFont typeface="+mj-lt"/>
              <a:buAutoNum type="arabicPeriod"/>
            </a:pPr>
            <a:r>
              <a:rPr lang="en-AU" sz="1400" i="1" dirty="0">
                <a:solidFill>
                  <a:srgbClr val="666666"/>
                </a:solidFill>
                <a:latin typeface="Arial" panose="020B0604020202020204" pitchFamily="34" charset="0"/>
                <a:cs typeface="Arial" panose="020B0604020202020204" pitchFamily="34" charset="0"/>
                <a:hlinkClick r:id="rId2" action="ppaction://hlinksldjump"/>
              </a:rPr>
              <a:t>Qualidade de software</a:t>
            </a:r>
            <a:endParaRPr lang="en-AU" sz="1400" i="1" dirty="0">
              <a:solidFill>
                <a:srgbClr val="666666"/>
              </a:solidFill>
              <a:latin typeface="Arial" panose="020B0604020202020204" pitchFamily="34" charset="0"/>
              <a:cs typeface="Arial" panose="020B0604020202020204" pitchFamily="34" charset="0"/>
            </a:endParaRPr>
          </a:p>
          <a:p>
            <a:pPr marL="457200" indent="-457200">
              <a:lnSpc>
                <a:spcPct val="150000"/>
              </a:lnSpc>
              <a:buFont typeface="+mj-lt"/>
              <a:buAutoNum type="arabicPeriod"/>
            </a:pPr>
            <a:r>
              <a:rPr lang="en-AU" sz="1400" i="1" dirty="0">
                <a:solidFill>
                  <a:srgbClr val="666666"/>
                </a:solidFill>
                <a:latin typeface="Arial" panose="020B0604020202020204" pitchFamily="34" charset="0"/>
                <a:cs typeface="Arial" panose="020B0604020202020204" pitchFamily="34" charset="0"/>
                <a:hlinkClick r:id="rId3" action="ppaction://hlinksldjump"/>
              </a:rPr>
              <a:t>Testes de software</a:t>
            </a:r>
            <a:endParaRPr lang="en-AU" sz="1400" i="1" dirty="0">
              <a:solidFill>
                <a:srgbClr val="666666"/>
              </a:solidFill>
              <a:latin typeface="Arial" panose="020B0604020202020204" pitchFamily="34" charset="0"/>
              <a:cs typeface="Arial" panose="020B0604020202020204" pitchFamily="34" charset="0"/>
            </a:endParaRPr>
          </a:p>
          <a:p>
            <a:pPr marL="457200" indent="-457200">
              <a:lnSpc>
                <a:spcPct val="150000"/>
              </a:lnSpc>
              <a:buFont typeface="+mj-lt"/>
              <a:buAutoNum type="arabicPeriod"/>
            </a:pPr>
            <a:r>
              <a:rPr lang="en-AU" sz="1400" i="1" dirty="0">
                <a:solidFill>
                  <a:srgbClr val="666666"/>
                </a:solidFill>
                <a:latin typeface="Arial" panose="020B0604020202020204" pitchFamily="34" charset="0"/>
                <a:cs typeface="Arial" panose="020B0604020202020204" pitchFamily="34" charset="0"/>
                <a:hlinkClick r:id="rId4" action="ppaction://hlinksldjump"/>
              </a:rPr>
              <a:t>Medindo a </a:t>
            </a:r>
            <a:r>
              <a:rPr lang="en-AU" sz="1400" i="1" dirty="0" err="1">
                <a:solidFill>
                  <a:srgbClr val="666666"/>
                </a:solidFill>
                <a:latin typeface="Arial" panose="020B0604020202020204" pitchFamily="34" charset="0"/>
                <a:cs typeface="Arial" panose="020B0604020202020204" pitchFamily="34" charset="0"/>
                <a:hlinkClick r:id="rId4" action="ppaction://hlinksldjump"/>
              </a:rPr>
              <a:t>qualidade</a:t>
            </a:r>
            <a:r>
              <a:rPr lang="en-AU" sz="1400" i="1" dirty="0">
                <a:solidFill>
                  <a:srgbClr val="666666"/>
                </a:solidFill>
                <a:latin typeface="Arial" panose="020B0604020202020204" pitchFamily="34" charset="0"/>
                <a:cs typeface="Arial" panose="020B0604020202020204" pitchFamily="34" charset="0"/>
                <a:hlinkClick r:id="rId4" action="ppaction://hlinksldjump"/>
              </a:rPr>
              <a:t> do software</a:t>
            </a:r>
            <a:endParaRPr lang="en-AU" sz="1400" i="1" dirty="0">
              <a:solidFill>
                <a:srgbClr val="666666"/>
              </a:solidFill>
              <a:latin typeface="Arial" panose="020B0604020202020204" pitchFamily="34" charset="0"/>
              <a:cs typeface="Arial" panose="020B0604020202020204" pitchFamily="34" charset="0"/>
            </a:endParaRPr>
          </a:p>
          <a:p>
            <a:pPr marL="457200" indent="-457200">
              <a:lnSpc>
                <a:spcPct val="150000"/>
              </a:lnSpc>
              <a:buFont typeface="+mj-lt"/>
              <a:buAutoNum type="arabicPeriod"/>
            </a:pPr>
            <a:r>
              <a:rPr lang="en-AU" sz="1400" i="1" dirty="0">
                <a:solidFill>
                  <a:srgbClr val="666666"/>
                </a:solidFill>
                <a:latin typeface="Arial" panose="020B0604020202020204" pitchFamily="34" charset="0"/>
                <a:cs typeface="Arial" panose="020B0604020202020204" pitchFamily="34" charset="0"/>
                <a:hlinkClick r:id="rId5" action="ppaction://hlinksldjump"/>
              </a:rPr>
              <a:t>Hands on</a:t>
            </a:r>
            <a:endParaRPr lang="en-AU" sz="1400" i="1" dirty="0">
              <a:solidFill>
                <a:srgbClr val="666666"/>
              </a:solidFill>
              <a:latin typeface="Arial" panose="020B0604020202020204" pitchFamily="34" charset="0"/>
              <a:cs typeface="Arial" panose="020B0604020202020204" pitchFamily="34" charset="0"/>
            </a:endParaRPr>
          </a:p>
          <a:p>
            <a:pPr marL="914400" lvl="1" indent="-457200">
              <a:lnSpc>
                <a:spcPct val="150000"/>
              </a:lnSpc>
              <a:buFont typeface="+mj-lt"/>
              <a:buAutoNum type="arabicPeriod"/>
            </a:pPr>
            <a:r>
              <a:rPr lang="pt-BR" sz="1400" i="1" dirty="0">
                <a:solidFill>
                  <a:srgbClr val="666666"/>
                </a:solidFill>
                <a:latin typeface="Arial" panose="020B0604020202020204" pitchFamily="34" charset="0"/>
                <a:cs typeface="Arial" panose="020B0604020202020204" pitchFamily="34" charset="0"/>
                <a:hlinkClick r:id="rId6" action="ppaction://hlinksldjump"/>
              </a:rPr>
              <a:t>Configurando o </a:t>
            </a:r>
            <a:r>
              <a:rPr lang="pt-BR" sz="1400" i="1" dirty="0" err="1">
                <a:solidFill>
                  <a:srgbClr val="666666"/>
                </a:solidFill>
                <a:latin typeface="Arial" panose="020B0604020202020204" pitchFamily="34" charset="0"/>
                <a:cs typeface="Arial" panose="020B0604020202020204" pitchFamily="34" charset="0"/>
                <a:hlinkClick r:id="rId6" action="ppaction://hlinksldjump"/>
              </a:rPr>
              <a:t>SonarQube</a:t>
            </a:r>
            <a:endParaRPr lang="pt-BR" sz="1400" i="1" dirty="0">
              <a:solidFill>
                <a:srgbClr val="666666"/>
              </a:solidFill>
              <a:latin typeface="Arial" panose="020B0604020202020204" pitchFamily="34" charset="0"/>
              <a:cs typeface="Arial" panose="020B0604020202020204" pitchFamily="34" charset="0"/>
            </a:endParaRPr>
          </a:p>
          <a:p>
            <a:pPr marL="914400" lvl="1" indent="-457200">
              <a:lnSpc>
                <a:spcPct val="150000"/>
              </a:lnSpc>
              <a:buFont typeface="+mj-lt"/>
              <a:buAutoNum type="arabicPeriod"/>
            </a:pPr>
            <a:r>
              <a:rPr lang="en-AU" sz="1400" i="1" dirty="0">
                <a:solidFill>
                  <a:srgbClr val="666666"/>
                </a:solidFill>
                <a:latin typeface="Arial" panose="020B0604020202020204" pitchFamily="34" charset="0"/>
                <a:cs typeface="Arial" panose="020B0604020202020204" pitchFamily="34" charset="0"/>
                <a:hlinkClick r:id="rId7" action="ppaction://hlinksldjump"/>
              </a:rPr>
              <a:t>Testes </a:t>
            </a:r>
            <a:r>
              <a:rPr lang="en-AU" sz="1400" i="1" dirty="0" err="1">
                <a:solidFill>
                  <a:srgbClr val="666666"/>
                </a:solidFill>
                <a:latin typeface="Arial" panose="020B0604020202020204" pitchFamily="34" charset="0"/>
                <a:cs typeface="Arial" panose="020B0604020202020204" pitchFamily="34" charset="0"/>
                <a:hlinkClick r:id="rId7" action="ppaction://hlinksldjump"/>
              </a:rPr>
              <a:t>unitários</a:t>
            </a:r>
            <a:r>
              <a:rPr lang="en-AU" sz="1400" i="1" dirty="0">
                <a:solidFill>
                  <a:srgbClr val="666666"/>
                </a:solidFill>
                <a:latin typeface="Arial" panose="020B0604020202020204" pitchFamily="34" charset="0"/>
                <a:cs typeface="Arial" panose="020B0604020202020204" pitchFamily="34" charset="0"/>
                <a:hlinkClick r:id="rId7" action="ppaction://hlinksldjump"/>
              </a:rPr>
              <a:t> principio F.i.r.s.t.</a:t>
            </a:r>
            <a:endParaRPr lang="en-AU" sz="1400" i="1" dirty="0">
              <a:solidFill>
                <a:srgbClr val="666666"/>
              </a:solidFill>
              <a:latin typeface="Arial" panose="020B0604020202020204" pitchFamily="34" charset="0"/>
              <a:cs typeface="Arial" panose="020B0604020202020204" pitchFamily="34" charset="0"/>
            </a:endParaRPr>
          </a:p>
          <a:p>
            <a:pPr marL="914400" lvl="1" indent="-457200">
              <a:lnSpc>
                <a:spcPct val="150000"/>
              </a:lnSpc>
              <a:buFont typeface="+mj-lt"/>
              <a:buAutoNum type="arabicPeriod"/>
            </a:pPr>
            <a:r>
              <a:rPr lang="pt-BR" sz="1400" i="1" dirty="0">
                <a:solidFill>
                  <a:srgbClr val="666666"/>
                </a:solidFill>
                <a:latin typeface="Arial" panose="020B0604020202020204" pitchFamily="34" charset="0"/>
                <a:cs typeface="Arial" panose="020B0604020202020204" pitchFamily="34" charset="0"/>
                <a:hlinkClick r:id="rId8" action="ppaction://hlinksldjump"/>
              </a:rPr>
              <a:t>O Projeto</a:t>
            </a:r>
            <a:endParaRPr lang="pt-BR" sz="1400" i="1" dirty="0">
              <a:solidFill>
                <a:srgbClr val="666666"/>
              </a:solidFill>
              <a:latin typeface="Arial" panose="020B0604020202020204" pitchFamily="34" charset="0"/>
              <a:cs typeface="Arial" panose="020B0604020202020204" pitchFamily="34" charset="0"/>
            </a:endParaRPr>
          </a:p>
          <a:p>
            <a:pPr marL="914400" lvl="1" indent="-457200">
              <a:lnSpc>
                <a:spcPct val="150000"/>
              </a:lnSpc>
              <a:buFont typeface="+mj-lt"/>
              <a:buAutoNum type="arabicPeriod"/>
            </a:pPr>
            <a:r>
              <a:rPr lang="pt-BR" sz="1400" i="1" dirty="0">
                <a:solidFill>
                  <a:srgbClr val="666666"/>
                </a:solidFill>
                <a:latin typeface="Arial" panose="020B0604020202020204" pitchFamily="34" charset="0"/>
                <a:cs typeface="Arial" panose="020B0604020202020204" pitchFamily="34" charset="0"/>
                <a:hlinkClick r:id="rId9" action="ppaction://hlinksldjump"/>
              </a:rPr>
              <a:t>O princípio Triple A</a:t>
            </a:r>
            <a:endParaRPr lang="pt-BR" sz="1400" i="1" dirty="0">
              <a:solidFill>
                <a:srgbClr val="666666"/>
              </a:solidFill>
              <a:latin typeface="Arial" panose="020B0604020202020204" pitchFamily="34" charset="0"/>
              <a:cs typeface="Arial" panose="020B0604020202020204" pitchFamily="34" charset="0"/>
            </a:endParaRPr>
          </a:p>
          <a:p>
            <a:pPr marL="914400" lvl="1" indent="-457200">
              <a:lnSpc>
                <a:spcPct val="150000"/>
              </a:lnSpc>
              <a:buFont typeface="+mj-lt"/>
              <a:buAutoNum type="arabicPeriod"/>
            </a:pPr>
            <a:r>
              <a:rPr lang="pt-BR" sz="1400" i="1" dirty="0">
                <a:solidFill>
                  <a:srgbClr val="666666"/>
                </a:solidFill>
                <a:latin typeface="Arial" panose="020B0604020202020204" pitchFamily="34" charset="0"/>
                <a:cs typeface="Arial" panose="020B0604020202020204" pitchFamily="34" charset="0"/>
                <a:hlinkClick r:id="rId10" action="ppaction://hlinksldjump"/>
              </a:rPr>
              <a:t>Asserções</a:t>
            </a:r>
            <a:endParaRPr lang="pt-BR" sz="1400" i="1" dirty="0">
              <a:solidFill>
                <a:srgbClr val="666666"/>
              </a:solidFill>
              <a:latin typeface="Arial" panose="020B0604020202020204" pitchFamily="34" charset="0"/>
              <a:cs typeface="Arial" panose="020B0604020202020204" pitchFamily="34" charset="0"/>
            </a:endParaRPr>
          </a:p>
          <a:p>
            <a:pPr marL="914400" lvl="1" indent="-457200">
              <a:lnSpc>
                <a:spcPct val="150000"/>
              </a:lnSpc>
              <a:buFont typeface="+mj-lt"/>
              <a:buAutoNum type="arabicPeriod"/>
            </a:pPr>
            <a:r>
              <a:rPr lang="pt-BR" sz="1400" i="1" dirty="0">
                <a:solidFill>
                  <a:srgbClr val="666666"/>
                </a:solidFill>
                <a:latin typeface="Arial" panose="020B0604020202020204" pitchFamily="34" charset="0"/>
                <a:cs typeface="Arial" panose="020B0604020202020204" pitchFamily="34" charset="0"/>
                <a:hlinkClick r:id="rId11" action="ppaction://hlinksldjump"/>
              </a:rPr>
              <a:t>Stubs &amp; </a:t>
            </a:r>
            <a:r>
              <a:rPr lang="pt-BR" sz="1400" i="1" dirty="0" err="1">
                <a:solidFill>
                  <a:srgbClr val="666666"/>
                </a:solidFill>
                <a:latin typeface="Arial" panose="020B0604020202020204" pitchFamily="34" charset="0"/>
                <a:cs typeface="Arial" panose="020B0604020202020204" pitchFamily="34" charset="0"/>
                <a:hlinkClick r:id="rId11" action="ppaction://hlinksldjump"/>
              </a:rPr>
              <a:t>Mocks</a:t>
            </a:r>
            <a:endParaRPr lang="pt-BR" sz="1400" i="1" dirty="0">
              <a:solidFill>
                <a:srgbClr val="666666"/>
              </a:solidFill>
              <a:latin typeface="Arial" panose="020B0604020202020204" pitchFamily="34" charset="0"/>
              <a:cs typeface="Arial" panose="020B0604020202020204" pitchFamily="34" charset="0"/>
            </a:endParaRPr>
          </a:p>
          <a:p>
            <a:pPr marL="914400" lvl="1" indent="-457200">
              <a:lnSpc>
                <a:spcPct val="150000"/>
              </a:lnSpc>
              <a:buFont typeface="+mj-lt"/>
              <a:buAutoNum type="arabicPeriod"/>
            </a:pPr>
            <a:r>
              <a:rPr lang="pt-BR" sz="1400" i="1" dirty="0">
                <a:solidFill>
                  <a:srgbClr val="666666"/>
                </a:solidFill>
                <a:latin typeface="Arial" panose="020B0604020202020204" pitchFamily="34" charset="0"/>
                <a:cs typeface="Arial" panose="020B0604020202020204" pitchFamily="34" charset="0"/>
                <a:hlinkClick r:id="rId12" action="ppaction://hlinksldjump"/>
              </a:rPr>
              <a:t>Levantando o CDI do </a:t>
            </a:r>
            <a:r>
              <a:rPr lang="pt-BR" sz="1400" i="1" dirty="0" err="1">
                <a:solidFill>
                  <a:srgbClr val="666666"/>
                </a:solidFill>
                <a:latin typeface="Arial" panose="020B0604020202020204" pitchFamily="34" charset="0"/>
                <a:cs typeface="Arial" panose="020B0604020202020204" pitchFamily="34" charset="0"/>
                <a:hlinkClick r:id="rId12" action="ppaction://hlinksldjump"/>
              </a:rPr>
              <a:t>Quarkus</a:t>
            </a:r>
            <a:endParaRPr lang="pt-BR" sz="1400" i="1" dirty="0">
              <a:solidFill>
                <a:srgbClr val="666666"/>
              </a:solidFill>
              <a:latin typeface="Arial" panose="020B0604020202020204" pitchFamily="34" charset="0"/>
              <a:cs typeface="Arial" panose="020B0604020202020204" pitchFamily="34" charset="0"/>
            </a:endParaRPr>
          </a:p>
          <a:p>
            <a:pPr marL="914400" lvl="1" indent="-457200">
              <a:lnSpc>
                <a:spcPct val="150000"/>
              </a:lnSpc>
              <a:buFont typeface="+mj-lt"/>
              <a:buAutoNum type="arabicPeriod"/>
            </a:pPr>
            <a:r>
              <a:rPr lang="pt-BR" sz="1400" i="1" dirty="0">
                <a:solidFill>
                  <a:srgbClr val="666666"/>
                </a:solidFill>
                <a:latin typeface="Arial" panose="020B0604020202020204" pitchFamily="34" charset="0"/>
                <a:cs typeface="Arial" panose="020B0604020202020204" pitchFamily="34" charset="0"/>
                <a:hlinkClick r:id="rId13" action="ppaction://hlinksldjump"/>
              </a:rPr>
              <a:t>Desing </a:t>
            </a:r>
            <a:r>
              <a:rPr lang="pt-BR" sz="1400" i="1" dirty="0" err="1">
                <a:solidFill>
                  <a:srgbClr val="666666"/>
                </a:solidFill>
                <a:latin typeface="Arial" panose="020B0604020202020204" pitchFamily="34" charset="0"/>
                <a:cs typeface="Arial" panose="020B0604020202020204" pitchFamily="34" charset="0"/>
                <a:hlinkClick r:id="rId13" action="ppaction://hlinksldjump"/>
              </a:rPr>
              <a:t>pattern</a:t>
            </a:r>
            <a:r>
              <a:rPr lang="pt-BR" sz="1400" i="1" dirty="0">
                <a:solidFill>
                  <a:srgbClr val="666666"/>
                </a:solidFill>
                <a:latin typeface="Arial" panose="020B0604020202020204" pitchFamily="34" charset="0"/>
                <a:cs typeface="Arial" panose="020B0604020202020204" pitchFamily="34" charset="0"/>
                <a:hlinkClick r:id="rId13" action="ppaction://hlinksldjump"/>
              </a:rPr>
              <a:t> </a:t>
            </a:r>
            <a:r>
              <a:rPr lang="pt-BR" sz="1400" i="1" dirty="0" err="1">
                <a:solidFill>
                  <a:srgbClr val="666666"/>
                </a:solidFill>
                <a:latin typeface="Arial" panose="020B0604020202020204" pitchFamily="34" charset="0"/>
                <a:cs typeface="Arial" panose="020B0604020202020204" pitchFamily="34" charset="0"/>
                <a:hlinkClick r:id="rId13" action="ppaction://hlinksldjump"/>
              </a:rPr>
              <a:t>Object</a:t>
            </a:r>
            <a:r>
              <a:rPr lang="pt-BR" sz="1400" i="1" dirty="0">
                <a:solidFill>
                  <a:srgbClr val="666666"/>
                </a:solidFill>
                <a:latin typeface="Arial" panose="020B0604020202020204" pitchFamily="34" charset="0"/>
                <a:cs typeface="Arial" panose="020B0604020202020204" pitchFamily="34" charset="0"/>
                <a:hlinkClick r:id="rId13" action="ppaction://hlinksldjump"/>
              </a:rPr>
              <a:t> </a:t>
            </a:r>
            <a:r>
              <a:rPr lang="pt-BR" sz="1400" i="1" dirty="0" err="1">
                <a:solidFill>
                  <a:srgbClr val="666666"/>
                </a:solidFill>
                <a:latin typeface="Arial" panose="020B0604020202020204" pitchFamily="34" charset="0"/>
                <a:cs typeface="Arial" panose="020B0604020202020204" pitchFamily="34" charset="0"/>
                <a:hlinkClick r:id="rId13" action="ppaction://hlinksldjump"/>
              </a:rPr>
              <a:t>Mother</a:t>
            </a:r>
            <a:endParaRPr lang="pt-BR" sz="1400" i="1" dirty="0">
              <a:solidFill>
                <a:srgbClr val="666666"/>
              </a:solidFill>
              <a:latin typeface="Arial" panose="020B0604020202020204" pitchFamily="34" charset="0"/>
              <a:cs typeface="Arial" panose="020B0604020202020204" pitchFamily="34" charset="0"/>
            </a:endParaRPr>
          </a:p>
          <a:p>
            <a:pPr marL="914400" lvl="1" indent="-457200">
              <a:lnSpc>
                <a:spcPct val="150000"/>
              </a:lnSpc>
              <a:buFont typeface="+mj-lt"/>
              <a:buAutoNum type="arabicPeriod"/>
            </a:pPr>
            <a:r>
              <a:rPr lang="pt-BR" sz="1400" i="1" dirty="0">
                <a:solidFill>
                  <a:srgbClr val="666666"/>
                </a:solidFill>
                <a:latin typeface="Arial" panose="020B0604020202020204" pitchFamily="34" charset="0"/>
                <a:cs typeface="Arial" panose="020B0604020202020204" pitchFamily="34" charset="0"/>
                <a:hlinkClick r:id="rId14" action="ppaction://hlinksldjump"/>
              </a:rPr>
              <a:t>Desing </a:t>
            </a:r>
            <a:r>
              <a:rPr lang="pt-BR" sz="1400" i="1" dirty="0" err="1">
                <a:solidFill>
                  <a:srgbClr val="666666"/>
                </a:solidFill>
                <a:latin typeface="Arial" panose="020B0604020202020204" pitchFamily="34" charset="0"/>
                <a:cs typeface="Arial" panose="020B0604020202020204" pitchFamily="34" charset="0"/>
                <a:hlinkClick r:id="rId14" action="ppaction://hlinksldjump"/>
              </a:rPr>
              <a:t>pattern</a:t>
            </a:r>
            <a:r>
              <a:rPr lang="pt-BR" sz="1400" i="1" dirty="0">
                <a:solidFill>
                  <a:srgbClr val="666666"/>
                </a:solidFill>
                <a:latin typeface="Arial" panose="020B0604020202020204" pitchFamily="34" charset="0"/>
                <a:cs typeface="Arial" panose="020B0604020202020204" pitchFamily="34" charset="0"/>
                <a:hlinkClick r:id="rId14" action="ppaction://hlinksldjump"/>
              </a:rPr>
              <a:t> builder</a:t>
            </a:r>
            <a:endParaRPr lang="pt-BR" sz="1400" i="1" dirty="0">
              <a:solidFill>
                <a:srgbClr val="666666"/>
              </a:solidFill>
              <a:latin typeface="Arial" panose="020B0604020202020204" pitchFamily="34" charset="0"/>
              <a:cs typeface="Arial" panose="020B0604020202020204" pitchFamily="34" charset="0"/>
            </a:endParaRPr>
          </a:p>
          <a:p>
            <a:pPr marL="457200" indent="-457200">
              <a:lnSpc>
                <a:spcPct val="150000"/>
              </a:lnSpc>
              <a:buFont typeface="+mj-lt"/>
              <a:buAutoNum type="arabicPeriod"/>
            </a:pPr>
            <a:r>
              <a:rPr lang="en-AU" sz="1400" i="1" dirty="0">
                <a:solidFill>
                  <a:srgbClr val="666666"/>
                </a:solidFill>
                <a:latin typeface="Arial" panose="020B0604020202020204" pitchFamily="34" charset="0"/>
                <a:cs typeface="Arial" panose="020B0604020202020204" pitchFamily="34" charset="0"/>
                <a:hlinkClick r:id="rId15" action="ppaction://hlinksldjump"/>
              </a:rPr>
              <a:t>Agradecimento, </a:t>
            </a:r>
            <a:r>
              <a:rPr lang="en-AU" sz="1400" i="1" dirty="0" err="1">
                <a:solidFill>
                  <a:srgbClr val="666666"/>
                </a:solidFill>
                <a:latin typeface="Arial" panose="020B0604020202020204" pitchFamily="34" charset="0"/>
                <a:cs typeface="Arial" panose="020B0604020202020204" pitchFamily="34" charset="0"/>
                <a:hlinkClick r:id="rId15" action="ppaction://hlinksldjump"/>
              </a:rPr>
              <a:t>dúvidas</a:t>
            </a:r>
            <a:r>
              <a:rPr lang="en-AU" sz="1400" i="1" dirty="0">
                <a:solidFill>
                  <a:srgbClr val="666666"/>
                </a:solidFill>
                <a:latin typeface="Arial" panose="020B0604020202020204" pitchFamily="34" charset="0"/>
                <a:cs typeface="Arial" panose="020B0604020202020204" pitchFamily="34" charset="0"/>
                <a:hlinkClick r:id="rId15" action="ppaction://hlinksldjump"/>
              </a:rPr>
              <a:t> e </a:t>
            </a:r>
            <a:r>
              <a:rPr lang="en-AU" sz="1400" i="1" dirty="0" err="1">
                <a:solidFill>
                  <a:srgbClr val="666666"/>
                </a:solidFill>
                <a:latin typeface="Arial" panose="020B0604020202020204" pitchFamily="34" charset="0"/>
                <a:cs typeface="Arial" panose="020B0604020202020204" pitchFamily="34" charset="0"/>
                <a:hlinkClick r:id="rId15" action="ppaction://hlinksldjump"/>
              </a:rPr>
              <a:t>finalização</a:t>
            </a:r>
            <a:endParaRPr lang="en-AU" sz="1400" i="1" dirty="0">
              <a:solidFill>
                <a:srgbClr val="666666"/>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6023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2E48-2843-CF8D-2BB2-8BB16D4501C2}"/>
              </a:ext>
            </a:extLst>
          </p:cNvPr>
          <p:cNvSpPr>
            <a:spLocks noGrp="1"/>
          </p:cNvSpPr>
          <p:nvPr>
            <p:ph type="title"/>
          </p:nvPr>
        </p:nvSpPr>
        <p:spPr/>
        <p:txBody>
          <a:bodyPr/>
          <a:lstStyle/>
          <a:p>
            <a:r>
              <a:rPr lang="en-US" dirty="0" err="1"/>
              <a:t>Medindo</a:t>
            </a:r>
            <a:r>
              <a:rPr lang="en-US" dirty="0"/>
              <a:t> a </a:t>
            </a:r>
            <a:r>
              <a:rPr lang="en-US" dirty="0" err="1"/>
              <a:t>qualidade</a:t>
            </a:r>
            <a:r>
              <a:rPr lang="en-US" dirty="0"/>
              <a:t> - </a:t>
            </a:r>
            <a:r>
              <a:rPr lang="en-US" dirty="0" err="1"/>
              <a:t>sonarQube</a:t>
            </a:r>
            <a:endParaRPr lang="en-US" dirty="0"/>
          </a:p>
        </p:txBody>
      </p:sp>
      <p:sp>
        <p:nvSpPr>
          <p:cNvPr id="3" name="Subtitle 2">
            <a:extLst>
              <a:ext uri="{FF2B5EF4-FFF2-40B4-BE49-F238E27FC236}">
                <a16:creationId xmlns:a16="http://schemas.microsoft.com/office/drawing/2014/main" id="{AD3A0AD7-F93B-1ECB-5C8C-35C5175D0E98}"/>
              </a:ext>
            </a:extLst>
          </p:cNvPr>
          <p:cNvSpPr>
            <a:spLocks noGrp="1"/>
          </p:cNvSpPr>
          <p:nvPr>
            <p:ph type="subTitle" idx="1"/>
          </p:nvPr>
        </p:nvSpPr>
        <p:spPr/>
        <p:txBody>
          <a:bodyPr/>
          <a:lstStyle/>
          <a:p>
            <a:pPr algn="l"/>
            <a:r>
              <a:rPr lang="pt-BR" sz="1800" b="1" i="0" dirty="0">
                <a:solidFill>
                  <a:srgbClr val="06142D"/>
                </a:solidFill>
                <a:effectLst/>
                <a:latin typeface="Source Sans Pro" panose="020B0503030403020204" pitchFamily="34" charset="0"/>
              </a:rPr>
              <a:t>Análise de cobertura de testes:</a:t>
            </a:r>
            <a:r>
              <a:rPr lang="pt-BR" sz="1800" b="0" i="0" dirty="0">
                <a:solidFill>
                  <a:srgbClr val="06142D"/>
                </a:solidFill>
                <a:effectLst/>
                <a:latin typeface="Source Sans Pro" panose="020B0503030403020204" pitchFamily="34" charset="0"/>
              </a:rPr>
              <a:t> O </a:t>
            </a:r>
            <a:r>
              <a:rPr lang="pt-BR" sz="1800" b="0" i="0" dirty="0" err="1">
                <a:solidFill>
                  <a:srgbClr val="06142D"/>
                </a:solidFill>
                <a:effectLst/>
                <a:latin typeface="Source Sans Pro" panose="020B0503030403020204" pitchFamily="34" charset="0"/>
              </a:rPr>
              <a:t>SonarQube</a:t>
            </a:r>
            <a:r>
              <a:rPr lang="pt-BR" sz="1800" b="0" i="0" dirty="0">
                <a:solidFill>
                  <a:srgbClr val="06142D"/>
                </a:solidFill>
                <a:effectLst/>
                <a:latin typeface="Source Sans Pro" panose="020B0503030403020204" pitchFamily="34" charset="0"/>
              </a:rPr>
              <a:t> pode integrar-se com outras ferramentas para coletar informações sobre a cobertura de testes, ajudando a identificar áreas do código que podem precisar de mais testes ou que possam ter sido alteradas sem a atualização dos testes correspondentes.</a:t>
            </a:r>
          </a:p>
          <a:p>
            <a:pPr algn="l"/>
            <a:r>
              <a:rPr lang="pt-BR" sz="1800" b="1" i="0" dirty="0">
                <a:solidFill>
                  <a:srgbClr val="06142D"/>
                </a:solidFill>
                <a:effectLst/>
                <a:latin typeface="Source Sans Pro" panose="020B0503030403020204" pitchFamily="34" charset="0"/>
              </a:rPr>
              <a:t>Análise de dívida técnica:</a:t>
            </a:r>
            <a:r>
              <a:rPr lang="pt-BR" sz="1800" b="0" i="0" dirty="0">
                <a:solidFill>
                  <a:srgbClr val="06142D"/>
                </a:solidFill>
                <a:effectLst/>
                <a:latin typeface="Source Sans Pro" panose="020B0503030403020204" pitchFamily="34" charset="0"/>
              </a:rPr>
              <a:t> A ferramenta estima o esforço necessário para corrigir os problemas identificados, ajudando a priorizar o trabalho de melhoria do código e a planejar melhor o desenvolvimento do projeto.</a:t>
            </a:r>
          </a:p>
          <a:p>
            <a:pPr algn="l"/>
            <a:r>
              <a:rPr lang="pt-BR" sz="1800" b="1" i="0" dirty="0">
                <a:solidFill>
                  <a:srgbClr val="06142D"/>
                </a:solidFill>
                <a:effectLst/>
                <a:latin typeface="Source Sans Pro" panose="020B0503030403020204" pitchFamily="34" charset="0"/>
              </a:rPr>
              <a:t>Integração com sistemas de controle de versão:</a:t>
            </a:r>
            <a:r>
              <a:rPr lang="pt-BR" sz="1800" b="0" i="0" dirty="0">
                <a:solidFill>
                  <a:srgbClr val="06142D"/>
                </a:solidFill>
                <a:effectLst/>
                <a:latin typeface="Source Sans Pro" panose="020B0503030403020204" pitchFamily="34" charset="0"/>
              </a:rPr>
              <a:t> O </a:t>
            </a:r>
            <a:r>
              <a:rPr lang="pt-BR" sz="1800" b="0" i="0" dirty="0" err="1">
                <a:solidFill>
                  <a:srgbClr val="06142D"/>
                </a:solidFill>
                <a:effectLst/>
                <a:latin typeface="Source Sans Pro" panose="020B0503030403020204" pitchFamily="34" charset="0"/>
              </a:rPr>
              <a:t>SonarQube</a:t>
            </a:r>
            <a:r>
              <a:rPr lang="pt-BR" sz="1800" b="0" i="0" dirty="0">
                <a:solidFill>
                  <a:srgbClr val="06142D"/>
                </a:solidFill>
                <a:effectLst/>
                <a:latin typeface="Source Sans Pro" panose="020B0503030403020204" pitchFamily="34" charset="0"/>
              </a:rPr>
              <a:t> pode se integrar com sistemas de controle de versão, como </a:t>
            </a:r>
            <a:r>
              <a:rPr lang="pt-BR" sz="1800" b="0" i="0" dirty="0" err="1">
                <a:solidFill>
                  <a:srgbClr val="06142D"/>
                </a:solidFill>
                <a:effectLst/>
                <a:latin typeface="Source Sans Pro" panose="020B0503030403020204" pitchFamily="34" charset="0"/>
              </a:rPr>
              <a:t>Git</a:t>
            </a:r>
            <a:r>
              <a:rPr lang="pt-BR" sz="1800" b="0" i="0" dirty="0">
                <a:solidFill>
                  <a:srgbClr val="06142D"/>
                </a:solidFill>
                <a:effectLst/>
                <a:latin typeface="Source Sans Pro" panose="020B0503030403020204" pitchFamily="34" charset="0"/>
              </a:rPr>
              <a:t> e SVN, permitindo rastrear a evolução da qualidade do código ao longo do tempo e identificar os autores das alterações que causaram problemas.</a:t>
            </a:r>
          </a:p>
          <a:p>
            <a:pPr algn="l"/>
            <a:endParaRPr lang="pt-BR" sz="2400" b="0" i="0" dirty="0">
              <a:solidFill>
                <a:srgbClr val="06142D"/>
              </a:solidFill>
              <a:effectLst/>
              <a:latin typeface="Source Sans Pro" panose="020F0502020204030204" pitchFamily="34" charset="0"/>
            </a:endParaRPr>
          </a:p>
        </p:txBody>
      </p:sp>
    </p:spTree>
    <p:extLst>
      <p:ext uri="{BB962C8B-B14F-4D97-AF65-F5344CB8AC3E}">
        <p14:creationId xmlns:p14="http://schemas.microsoft.com/office/powerpoint/2010/main" val="28349191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Medindo</a:t>
            </a:r>
            <a:r>
              <a:rPr lang="en-US" dirty="0"/>
              <a:t> a </a:t>
            </a:r>
            <a:r>
              <a:rPr lang="en-US" dirty="0" err="1"/>
              <a:t>qualidade</a:t>
            </a:r>
            <a:r>
              <a:rPr lang="en-US" dirty="0"/>
              <a:t> – SonarQube – </a:t>
            </a:r>
            <a:r>
              <a:rPr lang="en-US" dirty="0" err="1"/>
              <a:t>como</a:t>
            </a:r>
            <a:r>
              <a:rPr lang="en-US" dirty="0"/>
              <a:t> é </a:t>
            </a:r>
            <a:r>
              <a:rPr lang="en-US" dirty="0" err="1"/>
              <a:t>verificada</a:t>
            </a:r>
            <a:r>
              <a:rPr lang="en-US" dirty="0"/>
              <a:t> a </a:t>
            </a:r>
            <a:r>
              <a:rPr lang="en-US" dirty="0" err="1"/>
              <a:t>cobertura</a:t>
            </a: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a:xfrm>
            <a:off x="546099" y="1054995"/>
            <a:ext cx="10993096" cy="5449500"/>
          </a:xfrm>
        </p:spPr>
        <p:txBody>
          <a:bodyPr/>
          <a:lstStyle/>
          <a:p>
            <a:r>
              <a:rPr lang="pt-BR" b="1" dirty="0"/>
              <a:t>IMPORTANTE: O modo como é analisado pode resultar em falso positivo</a:t>
            </a:r>
            <a:r>
              <a:rPr lang="pt-BR" u="sng" dirty="0"/>
              <a:t>.</a:t>
            </a:r>
          </a:p>
          <a:p>
            <a:pPr marL="285750" indent="-285750">
              <a:buFont typeface="Arial" panose="020B0604020202020204" pitchFamily="34" charset="0"/>
              <a:buChar char="•"/>
            </a:pPr>
            <a:endParaRPr lang="pt-BR" u="sng" dirty="0"/>
          </a:p>
        </p:txBody>
      </p:sp>
      <p:pic>
        <p:nvPicPr>
          <p:cNvPr id="5" name="Imagem 4">
            <a:extLst>
              <a:ext uri="{FF2B5EF4-FFF2-40B4-BE49-F238E27FC236}">
                <a16:creationId xmlns:a16="http://schemas.microsoft.com/office/drawing/2014/main" id="{90843FC1-74EA-C4D8-6256-DC0775DD5406}"/>
              </a:ext>
            </a:extLst>
          </p:cNvPr>
          <p:cNvPicPr>
            <a:picLocks noChangeAspect="1"/>
          </p:cNvPicPr>
          <p:nvPr/>
        </p:nvPicPr>
        <p:blipFill>
          <a:blip r:embed="rId3"/>
          <a:stretch>
            <a:fillRect/>
          </a:stretch>
        </p:blipFill>
        <p:spPr>
          <a:xfrm>
            <a:off x="2093276" y="1565671"/>
            <a:ext cx="6050911" cy="4674874"/>
          </a:xfrm>
          <a:prstGeom prst="rect">
            <a:avLst/>
          </a:prstGeom>
        </p:spPr>
      </p:pic>
    </p:spTree>
    <p:extLst>
      <p:ext uri="{BB962C8B-B14F-4D97-AF65-F5344CB8AC3E}">
        <p14:creationId xmlns:p14="http://schemas.microsoft.com/office/powerpoint/2010/main" val="35118824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Medindo</a:t>
            </a:r>
            <a:r>
              <a:rPr lang="en-US" dirty="0"/>
              <a:t> a </a:t>
            </a:r>
            <a:r>
              <a:rPr lang="en-US" dirty="0" err="1"/>
              <a:t>qualidade</a:t>
            </a:r>
            <a:r>
              <a:rPr lang="en-US" dirty="0"/>
              <a:t> – SonarQube – </a:t>
            </a:r>
            <a:r>
              <a:rPr lang="en-US" dirty="0" err="1"/>
              <a:t>como</a:t>
            </a:r>
            <a:r>
              <a:rPr lang="en-US" dirty="0"/>
              <a:t> é </a:t>
            </a:r>
            <a:r>
              <a:rPr lang="en-US" dirty="0" err="1"/>
              <a:t>verificada</a:t>
            </a:r>
            <a:r>
              <a:rPr lang="en-US" dirty="0"/>
              <a:t> a </a:t>
            </a:r>
            <a:r>
              <a:rPr lang="en-US" dirty="0" err="1"/>
              <a:t>cobertura</a:t>
            </a: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endParaRPr lang="pt-BR" dirty="0"/>
          </a:p>
        </p:txBody>
      </p:sp>
      <p:pic>
        <p:nvPicPr>
          <p:cNvPr id="6" name="Imagem 5">
            <a:extLst>
              <a:ext uri="{FF2B5EF4-FFF2-40B4-BE49-F238E27FC236}">
                <a16:creationId xmlns:a16="http://schemas.microsoft.com/office/drawing/2014/main" id="{CEA17F14-F256-7B46-06D4-8C90D8B6B8B8}"/>
              </a:ext>
            </a:extLst>
          </p:cNvPr>
          <p:cNvPicPr>
            <a:picLocks noChangeAspect="1"/>
          </p:cNvPicPr>
          <p:nvPr/>
        </p:nvPicPr>
        <p:blipFill>
          <a:blip r:embed="rId2"/>
          <a:stretch>
            <a:fillRect/>
          </a:stretch>
        </p:blipFill>
        <p:spPr>
          <a:xfrm>
            <a:off x="3154425" y="1744834"/>
            <a:ext cx="5883150" cy="3368332"/>
          </a:xfrm>
          <a:prstGeom prst="rect">
            <a:avLst/>
          </a:prstGeom>
        </p:spPr>
      </p:pic>
    </p:spTree>
    <p:extLst>
      <p:ext uri="{BB962C8B-B14F-4D97-AF65-F5344CB8AC3E}">
        <p14:creationId xmlns:p14="http://schemas.microsoft.com/office/powerpoint/2010/main" val="21509889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Medindo</a:t>
            </a:r>
            <a:r>
              <a:rPr lang="en-US" dirty="0"/>
              <a:t> a </a:t>
            </a:r>
            <a:r>
              <a:rPr lang="en-US" dirty="0" err="1"/>
              <a:t>qualidade</a:t>
            </a:r>
            <a:r>
              <a:rPr lang="en-US" dirty="0"/>
              <a:t> - </a:t>
            </a:r>
            <a:r>
              <a:rPr lang="en-US" dirty="0" err="1"/>
              <a:t>sonarQube</a:t>
            </a: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endParaRPr lang="pt-BR" dirty="0"/>
          </a:p>
        </p:txBody>
      </p:sp>
      <p:pic>
        <p:nvPicPr>
          <p:cNvPr id="4" name="Imagem 3">
            <a:extLst>
              <a:ext uri="{FF2B5EF4-FFF2-40B4-BE49-F238E27FC236}">
                <a16:creationId xmlns:a16="http://schemas.microsoft.com/office/drawing/2014/main" id="{34AADF37-1D8D-A193-7BC5-FDE8B50C81DA}"/>
              </a:ext>
            </a:extLst>
          </p:cNvPr>
          <p:cNvPicPr>
            <a:picLocks noChangeAspect="1"/>
          </p:cNvPicPr>
          <p:nvPr/>
        </p:nvPicPr>
        <p:blipFill>
          <a:blip r:embed="rId2"/>
          <a:stretch>
            <a:fillRect/>
          </a:stretch>
        </p:blipFill>
        <p:spPr>
          <a:xfrm>
            <a:off x="867266" y="1135078"/>
            <a:ext cx="10171521" cy="5185637"/>
          </a:xfrm>
          <a:prstGeom prst="rect">
            <a:avLst/>
          </a:prstGeom>
        </p:spPr>
      </p:pic>
    </p:spTree>
    <p:extLst>
      <p:ext uri="{BB962C8B-B14F-4D97-AF65-F5344CB8AC3E}">
        <p14:creationId xmlns:p14="http://schemas.microsoft.com/office/powerpoint/2010/main" val="11897510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Medindo</a:t>
            </a:r>
            <a:r>
              <a:rPr lang="en-US" dirty="0"/>
              <a:t> a </a:t>
            </a:r>
            <a:r>
              <a:rPr lang="en-US" dirty="0" err="1"/>
              <a:t>qualidade</a:t>
            </a:r>
            <a:r>
              <a:rPr lang="en-US" dirty="0"/>
              <a:t> - </a:t>
            </a:r>
            <a:r>
              <a:rPr lang="en-US" dirty="0" err="1"/>
              <a:t>sonarQube</a:t>
            </a: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endParaRPr lang="pt-BR" dirty="0"/>
          </a:p>
        </p:txBody>
      </p:sp>
      <p:pic>
        <p:nvPicPr>
          <p:cNvPr id="5" name="Imagem 4">
            <a:extLst>
              <a:ext uri="{FF2B5EF4-FFF2-40B4-BE49-F238E27FC236}">
                <a16:creationId xmlns:a16="http://schemas.microsoft.com/office/drawing/2014/main" id="{13955F1B-C087-2D0D-3B64-732662FC7CF7}"/>
              </a:ext>
            </a:extLst>
          </p:cNvPr>
          <p:cNvPicPr>
            <a:picLocks noChangeAspect="1"/>
          </p:cNvPicPr>
          <p:nvPr/>
        </p:nvPicPr>
        <p:blipFill>
          <a:blip r:embed="rId3"/>
          <a:stretch>
            <a:fillRect/>
          </a:stretch>
        </p:blipFill>
        <p:spPr>
          <a:xfrm>
            <a:off x="841341" y="1218816"/>
            <a:ext cx="9999484" cy="5181983"/>
          </a:xfrm>
          <a:prstGeom prst="rect">
            <a:avLst/>
          </a:prstGeom>
        </p:spPr>
      </p:pic>
    </p:spTree>
    <p:extLst>
      <p:ext uri="{BB962C8B-B14F-4D97-AF65-F5344CB8AC3E}">
        <p14:creationId xmlns:p14="http://schemas.microsoft.com/office/powerpoint/2010/main" val="24527888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D4D5F1C-1D0D-45D0-B12D-A10865B1805B}"/>
              </a:ext>
            </a:extLst>
          </p:cNvPr>
          <p:cNvSpPr>
            <a:spLocks noGrp="1"/>
          </p:cNvSpPr>
          <p:nvPr>
            <p:ph type="body" sz="quarter" idx="10"/>
          </p:nvPr>
        </p:nvSpPr>
        <p:spPr/>
        <p:txBody>
          <a:bodyPr/>
          <a:lstStyle/>
          <a:p>
            <a:r>
              <a:rPr lang="en-US" dirty="0" err="1"/>
              <a:t>Mão</a:t>
            </a:r>
            <a:r>
              <a:rPr lang="en-US" dirty="0"/>
              <a:t> </a:t>
            </a:r>
            <a:r>
              <a:rPr lang="en-US" dirty="0" err="1"/>
              <a:t>na</a:t>
            </a:r>
            <a:r>
              <a:rPr lang="en-US" dirty="0"/>
              <a:t> </a:t>
            </a:r>
            <a:r>
              <a:rPr lang="en-US" dirty="0" err="1"/>
              <a:t>massa</a:t>
            </a:r>
            <a:endParaRPr lang="en-US" dirty="0"/>
          </a:p>
        </p:txBody>
      </p:sp>
      <p:sp>
        <p:nvSpPr>
          <p:cNvPr id="10" name="Text Placeholder 9">
            <a:extLst>
              <a:ext uri="{FF2B5EF4-FFF2-40B4-BE49-F238E27FC236}">
                <a16:creationId xmlns:a16="http://schemas.microsoft.com/office/drawing/2014/main" id="{0FB0663C-B231-4F80-A963-6446819D648F}"/>
              </a:ext>
            </a:extLst>
          </p:cNvPr>
          <p:cNvSpPr>
            <a:spLocks noGrp="1"/>
          </p:cNvSpPr>
          <p:nvPr>
            <p:ph type="body" sz="quarter" idx="11"/>
          </p:nvPr>
        </p:nvSpPr>
        <p:spPr/>
        <p:txBody>
          <a:bodyPr/>
          <a:lstStyle/>
          <a:p>
            <a:endParaRPr lang="en-US" sz="2200"/>
          </a:p>
        </p:txBody>
      </p:sp>
      <p:sp>
        <p:nvSpPr>
          <p:cNvPr id="4" name="TextBox 3">
            <a:extLst>
              <a:ext uri="{FF2B5EF4-FFF2-40B4-BE49-F238E27FC236}">
                <a16:creationId xmlns:a16="http://schemas.microsoft.com/office/drawing/2014/main" id="{71241200-A0F1-49A6-85A6-7F64779BFD17}"/>
              </a:ext>
            </a:extLst>
          </p:cNvPr>
          <p:cNvSpPr txBox="1"/>
          <p:nvPr/>
        </p:nvSpPr>
        <p:spPr>
          <a:xfrm>
            <a:off x="2455824" y="3859805"/>
            <a:ext cx="1277914" cy="1631216"/>
          </a:xfrm>
          <a:prstGeom prst="rect">
            <a:avLst/>
          </a:prstGeom>
          <a:noFill/>
        </p:spPr>
        <p:txBody>
          <a:bodyPr wrap="none" rtlCol="0">
            <a:spAutoFit/>
          </a:bodyPr>
          <a:lstStyle/>
          <a:p>
            <a:r>
              <a:rPr lang="en-US" sz="10000" spc="-300" dirty="0">
                <a:solidFill>
                  <a:schemeClr val="bg1"/>
                </a:solidFill>
                <a:latin typeface="Arial Narrow" panose="020B0606020202030204" pitchFamily="34" charset="0"/>
                <a:cs typeface="Arial" panose="020B0604020202020204" pitchFamily="34" charset="0"/>
              </a:rPr>
              <a:t>04</a:t>
            </a:r>
          </a:p>
        </p:txBody>
      </p:sp>
      <p:pic>
        <p:nvPicPr>
          <p:cNvPr id="2" name="Imagem 1">
            <a:extLst>
              <a:ext uri="{FF2B5EF4-FFF2-40B4-BE49-F238E27FC236}">
                <a16:creationId xmlns:a16="http://schemas.microsoft.com/office/drawing/2014/main" id="{18720755-480C-324D-2BFA-48A3CAECFEBD}"/>
              </a:ext>
            </a:extLst>
          </p:cNvPr>
          <p:cNvPicPr>
            <a:picLocks noChangeAspect="1"/>
          </p:cNvPicPr>
          <p:nvPr/>
        </p:nvPicPr>
        <p:blipFill>
          <a:blip r:embed="rId2"/>
          <a:stretch>
            <a:fillRect/>
          </a:stretch>
        </p:blipFill>
        <p:spPr>
          <a:xfrm>
            <a:off x="4860526" y="150829"/>
            <a:ext cx="5933165" cy="3708976"/>
          </a:xfrm>
          <a:prstGeom prst="rect">
            <a:avLst/>
          </a:prstGeom>
        </p:spPr>
      </p:pic>
    </p:spTree>
    <p:extLst>
      <p:ext uri="{BB962C8B-B14F-4D97-AF65-F5344CB8AC3E}">
        <p14:creationId xmlns:p14="http://schemas.microsoft.com/office/powerpoint/2010/main" val="17408875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D4D5F1C-1D0D-45D0-B12D-A10865B1805B}"/>
              </a:ext>
            </a:extLst>
          </p:cNvPr>
          <p:cNvSpPr>
            <a:spLocks noGrp="1"/>
          </p:cNvSpPr>
          <p:nvPr>
            <p:ph type="body" sz="quarter" idx="10"/>
          </p:nvPr>
        </p:nvSpPr>
        <p:spPr/>
        <p:txBody>
          <a:bodyPr/>
          <a:lstStyle/>
          <a:p>
            <a:r>
              <a:rPr lang="en-US" dirty="0" err="1"/>
              <a:t>Configurando</a:t>
            </a:r>
            <a:r>
              <a:rPr lang="en-US" dirty="0"/>
              <a:t> o SonarQube</a:t>
            </a:r>
          </a:p>
        </p:txBody>
      </p:sp>
      <p:sp>
        <p:nvSpPr>
          <p:cNvPr id="10" name="Text Placeholder 9">
            <a:extLst>
              <a:ext uri="{FF2B5EF4-FFF2-40B4-BE49-F238E27FC236}">
                <a16:creationId xmlns:a16="http://schemas.microsoft.com/office/drawing/2014/main" id="{0FB0663C-B231-4F80-A963-6446819D648F}"/>
              </a:ext>
            </a:extLst>
          </p:cNvPr>
          <p:cNvSpPr>
            <a:spLocks noGrp="1"/>
          </p:cNvSpPr>
          <p:nvPr>
            <p:ph type="body" sz="quarter" idx="11"/>
          </p:nvPr>
        </p:nvSpPr>
        <p:spPr/>
        <p:txBody>
          <a:bodyPr/>
          <a:lstStyle/>
          <a:p>
            <a:endParaRPr lang="en-US" sz="2200"/>
          </a:p>
        </p:txBody>
      </p:sp>
      <p:sp>
        <p:nvSpPr>
          <p:cNvPr id="4" name="TextBox 3">
            <a:extLst>
              <a:ext uri="{FF2B5EF4-FFF2-40B4-BE49-F238E27FC236}">
                <a16:creationId xmlns:a16="http://schemas.microsoft.com/office/drawing/2014/main" id="{71241200-A0F1-49A6-85A6-7F64779BFD17}"/>
              </a:ext>
            </a:extLst>
          </p:cNvPr>
          <p:cNvSpPr txBox="1"/>
          <p:nvPr/>
        </p:nvSpPr>
        <p:spPr>
          <a:xfrm>
            <a:off x="2455824" y="3859805"/>
            <a:ext cx="1531188" cy="1631216"/>
          </a:xfrm>
          <a:prstGeom prst="rect">
            <a:avLst/>
          </a:prstGeom>
          <a:noFill/>
        </p:spPr>
        <p:txBody>
          <a:bodyPr wrap="none" rtlCol="0">
            <a:spAutoFit/>
          </a:bodyPr>
          <a:lstStyle/>
          <a:p>
            <a:r>
              <a:rPr lang="en-US" sz="10000" spc="-300" dirty="0">
                <a:solidFill>
                  <a:schemeClr val="bg1"/>
                </a:solidFill>
                <a:latin typeface="Arial Narrow" panose="020B0606020202030204" pitchFamily="34" charset="0"/>
                <a:cs typeface="Arial" panose="020B0604020202020204" pitchFamily="34" charset="0"/>
              </a:rPr>
              <a:t>4.1</a:t>
            </a:r>
          </a:p>
        </p:txBody>
      </p:sp>
    </p:spTree>
    <p:extLst>
      <p:ext uri="{BB962C8B-B14F-4D97-AF65-F5344CB8AC3E}">
        <p14:creationId xmlns:p14="http://schemas.microsoft.com/office/powerpoint/2010/main" val="71933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Configurando</a:t>
            </a:r>
            <a:r>
              <a:rPr lang="en-US" dirty="0"/>
              <a:t> o </a:t>
            </a:r>
            <a:r>
              <a:rPr lang="en-US" dirty="0" err="1"/>
              <a:t>sonarQube</a:t>
            </a: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marL="285750" indent="-285750">
              <a:buFont typeface="Arial" panose="020B0604020202020204" pitchFamily="34" charset="0"/>
              <a:buChar char="•"/>
            </a:pPr>
            <a:r>
              <a:rPr lang="pt-BR" sz="2000" dirty="0"/>
              <a:t>Ter o Docker instalado na máquina</a:t>
            </a:r>
          </a:p>
          <a:p>
            <a:pPr marL="285750" indent="-285750">
              <a:buFont typeface="Arial" panose="020B0604020202020204" pitchFamily="34" charset="0"/>
              <a:buChar char="•"/>
            </a:pPr>
            <a:r>
              <a:rPr lang="pt-BR" sz="2000" dirty="0">
                <a:hlinkClick r:id="rId2"/>
              </a:rPr>
              <a:t>Docker </a:t>
            </a:r>
            <a:r>
              <a:rPr lang="pt-BR" sz="2000" dirty="0" err="1">
                <a:hlinkClick r:id="rId2"/>
              </a:rPr>
              <a:t>compose</a:t>
            </a:r>
            <a:r>
              <a:rPr lang="pt-BR" sz="2000" dirty="0">
                <a:hlinkClick r:id="rId2"/>
              </a:rPr>
              <a:t> </a:t>
            </a:r>
            <a:r>
              <a:rPr lang="pt-BR" sz="2000" dirty="0" err="1">
                <a:hlinkClick r:id="rId2"/>
              </a:rPr>
              <a:t>up</a:t>
            </a:r>
            <a:r>
              <a:rPr lang="pt-BR" sz="2000" dirty="0">
                <a:hlinkClick r:id="rId2"/>
              </a:rPr>
              <a:t> –d </a:t>
            </a:r>
            <a:endParaRPr lang="pt-BR" sz="2000" dirty="0"/>
          </a:p>
          <a:p>
            <a:pPr marL="285750" indent="-285750">
              <a:buFont typeface="Arial" panose="020B0604020202020204" pitchFamily="34" charset="0"/>
              <a:buChar char="•"/>
            </a:pPr>
            <a:r>
              <a:rPr lang="pt-BR" sz="2000" dirty="0"/>
              <a:t>Acessar no navegador : </a:t>
            </a:r>
            <a:r>
              <a:rPr lang="pt-BR" sz="2000" dirty="0">
                <a:hlinkClick r:id="rId3"/>
              </a:rPr>
              <a:t>http://localhost:9000</a:t>
            </a:r>
            <a:endParaRPr lang="pt-BR" sz="2000" dirty="0"/>
          </a:p>
          <a:p>
            <a:pPr marL="285750" indent="-285750">
              <a:buFont typeface="Arial" panose="020B0604020202020204" pitchFamily="34" charset="0"/>
              <a:buChar char="•"/>
            </a:pPr>
            <a:r>
              <a:rPr lang="pt-BR" sz="2000" b="1" dirty="0"/>
              <a:t>No primeiro acesso - </a:t>
            </a:r>
            <a:r>
              <a:rPr lang="pt-BR" sz="2000" b="1" dirty="0" err="1"/>
              <a:t>Usuario</a:t>
            </a:r>
            <a:r>
              <a:rPr lang="pt-BR" sz="2000" dirty="0"/>
              <a:t>: admin   -   </a:t>
            </a:r>
            <a:r>
              <a:rPr lang="pt-BR" sz="2000" b="1" dirty="0"/>
              <a:t>senha</a:t>
            </a:r>
            <a:r>
              <a:rPr lang="pt-BR" sz="2000" dirty="0"/>
              <a:t>: admin </a:t>
            </a:r>
          </a:p>
        </p:txBody>
      </p:sp>
      <p:pic>
        <p:nvPicPr>
          <p:cNvPr id="4" name="Imagem 3">
            <a:extLst>
              <a:ext uri="{FF2B5EF4-FFF2-40B4-BE49-F238E27FC236}">
                <a16:creationId xmlns:a16="http://schemas.microsoft.com/office/drawing/2014/main" id="{A633D811-EB4A-4AF2-F08A-293CF74AADD3}"/>
              </a:ext>
            </a:extLst>
          </p:cNvPr>
          <p:cNvPicPr>
            <a:picLocks noChangeAspect="1"/>
          </p:cNvPicPr>
          <p:nvPr/>
        </p:nvPicPr>
        <p:blipFill>
          <a:blip r:embed="rId4"/>
          <a:stretch>
            <a:fillRect/>
          </a:stretch>
        </p:blipFill>
        <p:spPr>
          <a:xfrm>
            <a:off x="3998232" y="3008977"/>
            <a:ext cx="4195535" cy="3188607"/>
          </a:xfrm>
          <a:prstGeom prst="rect">
            <a:avLst/>
          </a:prstGeom>
        </p:spPr>
      </p:pic>
    </p:spTree>
    <p:extLst>
      <p:ext uri="{BB962C8B-B14F-4D97-AF65-F5344CB8AC3E}">
        <p14:creationId xmlns:p14="http://schemas.microsoft.com/office/powerpoint/2010/main" val="29320650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Configurando</a:t>
            </a:r>
            <a:r>
              <a:rPr lang="en-US" dirty="0"/>
              <a:t> o </a:t>
            </a:r>
            <a:r>
              <a:rPr lang="en-US" dirty="0" err="1"/>
              <a:t>sonarQube</a:t>
            </a: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marL="285750" indent="-285750">
              <a:buFont typeface="Arial" panose="020B0604020202020204" pitchFamily="34" charset="0"/>
              <a:buChar char="•"/>
            </a:pPr>
            <a:endParaRPr lang="pt-BR" sz="2000" dirty="0"/>
          </a:p>
        </p:txBody>
      </p:sp>
      <p:pic>
        <p:nvPicPr>
          <p:cNvPr id="5" name="Imagem 4">
            <a:extLst>
              <a:ext uri="{FF2B5EF4-FFF2-40B4-BE49-F238E27FC236}">
                <a16:creationId xmlns:a16="http://schemas.microsoft.com/office/drawing/2014/main" id="{45773EF6-EC82-4883-8CDE-BD7DF0362B3D}"/>
              </a:ext>
            </a:extLst>
          </p:cNvPr>
          <p:cNvPicPr>
            <a:picLocks noChangeAspect="1"/>
          </p:cNvPicPr>
          <p:nvPr/>
        </p:nvPicPr>
        <p:blipFill>
          <a:blip r:embed="rId2"/>
          <a:stretch>
            <a:fillRect/>
          </a:stretch>
        </p:blipFill>
        <p:spPr>
          <a:xfrm>
            <a:off x="3629320" y="1154836"/>
            <a:ext cx="4668782" cy="5146122"/>
          </a:xfrm>
          <a:prstGeom prst="rect">
            <a:avLst/>
          </a:prstGeom>
        </p:spPr>
      </p:pic>
    </p:spTree>
    <p:extLst>
      <p:ext uri="{BB962C8B-B14F-4D97-AF65-F5344CB8AC3E}">
        <p14:creationId xmlns:p14="http://schemas.microsoft.com/office/powerpoint/2010/main" val="5075012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Configurando</a:t>
            </a:r>
            <a:r>
              <a:rPr lang="en-US" dirty="0"/>
              <a:t> o  </a:t>
            </a:r>
            <a:r>
              <a:rPr lang="en-US" dirty="0" err="1"/>
              <a:t>projeto</a:t>
            </a:r>
            <a:r>
              <a:rPr lang="en-US" dirty="0"/>
              <a:t> no </a:t>
            </a:r>
            <a:r>
              <a:rPr lang="en-US" dirty="0" err="1"/>
              <a:t>sonarQube</a:t>
            </a: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marL="285750" indent="-285750">
              <a:buFont typeface="Arial" panose="020B0604020202020204" pitchFamily="34" charset="0"/>
              <a:buChar char="•"/>
            </a:pPr>
            <a:endParaRPr lang="pt-BR" sz="2000" dirty="0"/>
          </a:p>
        </p:txBody>
      </p:sp>
      <p:pic>
        <p:nvPicPr>
          <p:cNvPr id="4" name="Imagem 3">
            <a:extLst>
              <a:ext uri="{FF2B5EF4-FFF2-40B4-BE49-F238E27FC236}">
                <a16:creationId xmlns:a16="http://schemas.microsoft.com/office/drawing/2014/main" id="{CBAE9824-FE75-3591-8955-E34A2B39EF05}"/>
              </a:ext>
            </a:extLst>
          </p:cNvPr>
          <p:cNvPicPr>
            <a:picLocks noChangeAspect="1"/>
          </p:cNvPicPr>
          <p:nvPr/>
        </p:nvPicPr>
        <p:blipFill>
          <a:blip r:embed="rId2"/>
          <a:stretch>
            <a:fillRect/>
          </a:stretch>
        </p:blipFill>
        <p:spPr>
          <a:xfrm>
            <a:off x="652805" y="1474530"/>
            <a:ext cx="10609368" cy="4328475"/>
          </a:xfrm>
          <a:prstGeom prst="rect">
            <a:avLst/>
          </a:prstGeom>
        </p:spPr>
      </p:pic>
    </p:spTree>
    <p:extLst>
      <p:ext uri="{BB962C8B-B14F-4D97-AF65-F5344CB8AC3E}">
        <p14:creationId xmlns:p14="http://schemas.microsoft.com/office/powerpoint/2010/main" val="555934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D4D5F1C-1D0D-45D0-B12D-A10865B1805B}"/>
              </a:ext>
            </a:extLst>
          </p:cNvPr>
          <p:cNvSpPr>
            <a:spLocks noGrp="1"/>
          </p:cNvSpPr>
          <p:nvPr>
            <p:ph type="body" sz="quarter" idx="10"/>
          </p:nvPr>
        </p:nvSpPr>
        <p:spPr/>
        <p:txBody>
          <a:bodyPr/>
          <a:lstStyle/>
          <a:p>
            <a:r>
              <a:rPr lang="en-US" dirty="0" err="1"/>
              <a:t>Qualidade</a:t>
            </a:r>
            <a:r>
              <a:rPr lang="en-US" dirty="0"/>
              <a:t> de software</a:t>
            </a:r>
          </a:p>
        </p:txBody>
      </p:sp>
      <p:sp>
        <p:nvSpPr>
          <p:cNvPr id="10" name="Text Placeholder 9">
            <a:extLst>
              <a:ext uri="{FF2B5EF4-FFF2-40B4-BE49-F238E27FC236}">
                <a16:creationId xmlns:a16="http://schemas.microsoft.com/office/drawing/2014/main" id="{0FB0663C-B231-4F80-A963-6446819D648F}"/>
              </a:ext>
            </a:extLst>
          </p:cNvPr>
          <p:cNvSpPr>
            <a:spLocks noGrp="1"/>
          </p:cNvSpPr>
          <p:nvPr>
            <p:ph type="body" sz="quarter" idx="11"/>
          </p:nvPr>
        </p:nvSpPr>
        <p:spPr/>
        <p:txBody>
          <a:bodyPr/>
          <a:lstStyle/>
          <a:p>
            <a:endParaRPr lang="en-US" sz="2200"/>
          </a:p>
        </p:txBody>
      </p:sp>
      <p:sp>
        <p:nvSpPr>
          <p:cNvPr id="4" name="TextBox 3">
            <a:extLst>
              <a:ext uri="{FF2B5EF4-FFF2-40B4-BE49-F238E27FC236}">
                <a16:creationId xmlns:a16="http://schemas.microsoft.com/office/drawing/2014/main" id="{71241200-A0F1-49A6-85A6-7F64779BFD17}"/>
              </a:ext>
            </a:extLst>
          </p:cNvPr>
          <p:cNvSpPr txBox="1"/>
          <p:nvPr/>
        </p:nvSpPr>
        <p:spPr>
          <a:xfrm>
            <a:off x="2455824" y="3859805"/>
            <a:ext cx="1277914" cy="1631216"/>
          </a:xfrm>
          <a:prstGeom prst="rect">
            <a:avLst/>
          </a:prstGeom>
          <a:noFill/>
        </p:spPr>
        <p:txBody>
          <a:bodyPr wrap="none" rtlCol="0">
            <a:spAutoFit/>
          </a:bodyPr>
          <a:lstStyle/>
          <a:p>
            <a:r>
              <a:rPr lang="en-US" sz="10000" spc="-300" dirty="0">
                <a:solidFill>
                  <a:schemeClr val="bg1"/>
                </a:solidFill>
                <a:latin typeface="Arial Narrow" panose="020B0606020202030204" pitchFamily="34" charset="0"/>
                <a:cs typeface="Arial" panose="020B0604020202020204" pitchFamily="34" charset="0"/>
              </a:rPr>
              <a:t>01</a:t>
            </a:r>
          </a:p>
        </p:txBody>
      </p:sp>
    </p:spTree>
    <p:extLst>
      <p:ext uri="{BB962C8B-B14F-4D97-AF65-F5344CB8AC3E}">
        <p14:creationId xmlns:p14="http://schemas.microsoft.com/office/powerpoint/2010/main" val="878733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Configurando</a:t>
            </a:r>
            <a:r>
              <a:rPr lang="en-US" dirty="0"/>
              <a:t> o  </a:t>
            </a:r>
            <a:r>
              <a:rPr lang="en-US" dirty="0" err="1"/>
              <a:t>projeto</a:t>
            </a:r>
            <a:r>
              <a:rPr lang="en-US" dirty="0"/>
              <a:t> no </a:t>
            </a:r>
            <a:r>
              <a:rPr lang="en-US" dirty="0" err="1"/>
              <a:t>sonarQube</a:t>
            </a: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marL="285750" indent="-285750">
              <a:buFont typeface="Arial" panose="020B0604020202020204" pitchFamily="34" charset="0"/>
              <a:buChar char="•"/>
            </a:pPr>
            <a:endParaRPr lang="pt-BR" sz="2000" dirty="0"/>
          </a:p>
        </p:txBody>
      </p:sp>
      <p:pic>
        <p:nvPicPr>
          <p:cNvPr id="4" name="Imagem 3">
            <a:extLst>
              <a:ext uri="{FF2B5EF4-FFF2-40B4-BE49-F238E27FC236}">
                <a16:creationId xmlns:a16="http://schemas.microsoft.com/office/drawing/2014/main" id="{BAF3E2E9-936A-4BA1-89C6-E38DE7D50AB1}"/>
              </a:ext>
            </a:extLst>
          </p:cNvPr>
          <p:cNvPicPr>
            <a:picLocks noChangeAspect="1"/>
          </p:cNvPicPr>
          <p:nvPr/>
        </p:nvPicPr>
        <p:blipFill>
          <a:blip r:embed="rId2"/>
          <a:stretch>
            <a:fillRect/>
          </a:stretch>
        </p:blipFill>
        <p:spPr>
          <a:xfrm>
            <a:off x="2533270" y="1209476"/>
            <a:ext cx="5800025" cy="5062239"/>
          </a:xfrm>
          <a:prstGeom prst="rect">
            <a:avLst/>
          </a:prstGeom>
        </p:spPr>
      </p:pic>
    </p:spTree>
    <p:extLst>
      <p:ext uri="{BB962C8B-B14F-4D97-AF65-F5344CB8AC3E}">
        <p14:creationId xmlns:p14="http://schemas.microsoft.com/office/powerpoint/2010/main" val="33131294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Configurando</a:t>
            </a:r>
            <a:r>
              <a:rPr lang="en-US" dirty="0"/>
              <a:t> o  </a:t>
            </a:r>
            <a:r>
              <a:rPr lang="en-US" dirty="0" err="1"/>
              <a:t>projeto</a:t>
            </a:r>
            <a:r>
              <a:rPr lang="en-US" dirty="0"/>
              <a:t> no </a:t>
            </a:r>
            <a:r>
              <a:rPr lang="en-US" dirty="0" err="1"/>
              <a:t>sonarQube</a:t>
            </a: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marL="285750" indent="-285750">
              <a:buFont typeface="Arial" panose="020B0604020202020204" pitchFamily="34" charset="0"/>
              <a:buChar char="•"/>
            </a:pPr>
            <a:endParaRPr lang="pt-BR" sz="2000" dirty="0"/>
          </a:p>
        </p:txBody>
      </p:sp>
      <p:pic>
        <p:nvPicPr>
          <p:cNvPr id="4" name="Imagem 3">
            <a:extLst>
              <a:ext uri="{FF2B5EF4-FFF2-40B4-BE49-F238E27FC236}">
                <a16:creationId xmlns:a16="http://schemas.microsoft.com/office/drawing/2014/main" id="{02337D18-8DC6-5212-7B0D-C9C763D1710F}"/>
              </a:ext>
            </a:extLst>
          </p:cNvPr>
          <p:cNvPicPr>
            <a:picLocks noChangeAspect="1"/>
          </p:cNvPicPr>
          <p:nvPr/>
        </p:nvPicPr>
        <p:blipFill>
          <a:blip r:embed="rId2"/>
          <a:stretch>
            <a:fillRect/>
          </a:stretch>
        </p:blipFill>
        <p:spPr>
          <a:xfrm>
            <a:off x="3878388" y="1325697"/>
            <a:ext cx="4435224" cy="4206605"/>
          </a:xfrm>
          <a:prstGeom prst="rect">
            <a:avLst/>
          </a:prstGeom>
        </p:spPr>
      </p:pic>
    </p:spTree>
    <p:extLst>
      <p:ext uri="{BB962C8B-B14F-4D97-AF65-F5344CB8AC3E}">
        <p14:creationId xmlns:p14="http://schemas.microsoft.com/office/powerpoint/2010/main" val="10463912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Configurando</a:t>
            </a:r>
            <a:r>
              <a:rPr lang="en-US" dirty="0"/>
              <a:t> o  </a:t>
            </a:r>
            <a:r>
              <a:rPr lang="en-US" dirty="0" err="1"/>
              <a:t>projeto</a:t>
            </a:r>
            <a:r>
              <a:rPr lang="en-US" dirty="0"/>
              <a:t> no </a:t>
            </a:r>
            <a:r>
              <a:rPr lang="en-US" dirty="0" err="1"/>
              <a:t>sonarQube</a:t>
            </a: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marL="285750" indent="-285750">
              <a:buFont typeface="Arial" panose="020B0604020202020204" pitchFamily="34" charset="0"/>
              <a:buChar char="•"/>
            </a:pPr>
            <a:endParaRPr lang="pt-BR" sz="2000" dirty="0"/>
          </a:p>
        </p:txBody>
      </p:sp>
      <p:pic>
        <p:nvPicPr>
          <p:cNvPr id="6" name="Imagem 5">
            <a:extLst>
              <a:ext uri="{FF2B5EF4-FFF2-40B4-BE49-F238E27FC236}">
                <a16:creationId xmlns:a16="http://schemas.microsoft.com/office/drawing/2014/main" id="{EC8719EE-05A6-E7BC-4658-F09638F502BA}"/>
              </a:ext>
            </a:extLst>
          </p:cNvPr>
          <p:cNvPicPr>
            <a:picLocks noChangeAspect="1"/>
          </p:cNvPicPr>
          <p:nvPr/>
        </p:nvPicPr>
        <p:blipFill>
          <a:blip r:embed="rId2"/>
          <a:stretch>
            <a:fillRect/>
          </a:stretch>
        </p:blipFill>
        <p:spPr>
          <a:xfrm>
            <a:off x="2276790" y="1557185"/>
            <a:ext cx="6790008" cy="4648603"/>
          </a:xfrm>
          <a:prstGeom prst="rect">
            <a:avLst/>
          </a:prstGeom>
        </p:spPr>
      </p:pic>
    </p:spTree>
    <p:extLst>
      <p:ext uri="{BB962C8B-B14F-4D97-AF65-F5344CB8AC3E}">
        <p14:creationId xmlns:p14="http://schemas.microsoft.com/office/powerpoint/2010/main" val="6836740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Configurando</a:t>
            </a:r>
            <a:r>
              <a:rPr lang="en-US" dirty="0"/>
              <a:t> o  </a:t>
            </a:r>
            <a:r>
              <a:rPr lang="en-US" dirty="0" err="1"/>
              <a:t>projeto</a:t>
            </a:r>
            <a:r>
              <a:rPr lang="en-US" dirty="0"/>
              <a:t> no </a:t>
            </a:r>
            <a:r>
              <a:rPr lang="en-US" dirty="0" err="1"/>
              <a:t>sonarQube</a:t>
            </a: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marL="285750" indent="-285750">
              <a:buFont typeface="Arial" panose="020B0604020202020204" pitchFamily="34" charset="0"/>
              <a:buChar char="•"/>
            </a:pPr>
            <a:endParaRPr lang="pt-BR" sz="2000" dirty="0"/>
          </a:p>
        </p:txBody>
      </p:sp>
      <p:pic>
        <p:nvPicPr>
          <p:cNvPr id="4" name="Imagem 3">
            <a:extLst>
              <a:ext uri="{FF2B5EF4-FFF2-40B4-BE49-F238E27FC236}">
                <a16:creationId xmlns:a16="http://schemas.microsoft.com/office/drawing/2014/main" id="{19D249CF-44CD-FCCC-0757-37E3FB369FD8}"/>
              </a:ext>
            </a:extLst>
          </p:cNvPr>
          <p:cNvPicPr>
            <a:picLocks noChangeAspect="1"/>
          </p:cNvPicPr>
          <p:nvPr/>
        </p:nvPicPr>
        <p:blipFill>
          <a:blip r:embed="rId2"/>
          <a:stretch>
            <a:fillRect/>
          </a:stretch>
        </p:blipFill>
        <p:spPr>
          <a:xfrm>
            <a:off x="1870471" y="1340788"/>
            <a:ext cx="7338696" cy="4930567"/>
          </a:xfrm>
          <a:prstGeom prst="rect">
            <a:avLst/>
          </a:prstGeom>
        </p:spPr>
      </p:pic>
    </p:spTree>
    <p:extLst>
      <p:ext uri="{BB962C8B-B14F-4D97-AF65-F5344CB8AC3E}">
        <p14:creationId xmlns:p14="http://schemas.microsoft.com/office/powerpoint/2010/main" val="20114760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Configurando</a:t>
            </a:r>
            <a:r>
              <a:rPr lang="en-US" dirty="0"/>
              <a:t> o  </a:t>
            </a:r>
            <a:r>
              <a:rPr lang="en-US" dirty="0" err="1"/>
              <a:t>projeto</a:t>
            </a:r>
            <a:r>
              <a:rPr lang="en-US" dirty="0"/>
              <a:t> no </a:t>
            </a:r>
            <a:r>
              <a:rPr lang="en-US" dirty="0" err="1"/>
              <a:t>sonarQube</a:t>
            </a: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marL="285750" indent="-285750">
              <a:buFont typeface="Arial" panose="020B0604020202020204" pitchFamily="34" charset="0"/>
              <a:buChar char="•"/>
            </a:pPr>
            <a:endParaRPr lang="pt-BR" sz="2000" dirty="0"/>
          </a:p>
        </p:txBody>
      </p:sp>
      <p:pic>
        <p:nvPicPr>
          <p:cNvPr id="4" name="Imagem 3">
            <a:extLst>
              <a:ext uri="{FF2B5EF4-FFF2-40B4-BE49-F238E27FC236}">
                <a16:creationId xmlns:a16="http://schemas.microsoft.com/office/drawing/2014/main" id="{388684EB-4A95-388C-FD9D-BF76FBF4AA7B}"/>
              </a:ext>
            </a:extLst>
          </p:cNvPr>
          <p:cNvPicPr>
            <a:picLocks noChangeAspect="1"/>
          </p:cNvPicPr>
          <p:nvPr/>
        </p:nvPicPr>
        <p:blipFill>
          <a:blip r:embed="rId2"/>
          <a:stretch>
            <a:fillRect/>
          </a:stretch>
        </p:blipFill>
        <p:spPr>
          <a:xfrm>
            <a:off x="2414754" y="1323578"/>
            <a:ext cx="6363251" cy="4808637"/>
          </a:xfrm>
          <a:prstGeom prst="rect">
            <a:avLst/>
          </a:prstGeom>
        </p:spPr>
      </p:pic>
    </p:spTree>
    <p:extLst>
      <p:ext uri="{BB962C8B-B14F-4D97-AF65-F5344CB8AC3E}">
        <p14:creationId xmlns:p14="http://schemas.microsoft.com/office/powerpoint/2010/main" val="13599496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Configurando</a:t>
            </a:r>
            <a:r>
              <a:rPr lang="en-US" dirty="0"/>
              <a:t> o  </a:t>
            </a:r>
            <a:r>
              <a:rPr lang="en-US" dirty="0" err="1"/>
              <a:t>projeto</a:t>
            </a:r>
            <a:r>
              <a:rPr lang="en-US" dirty="0"/>
              <a:t> no </a:t>
            </a:r>
            <a:r>
              <a:rPr lang="en-US" dirty="0" err="1"/>
              <a:t>sonarQube</a:t>
            </a: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marL="285750" indent="-285750">
              <a:buFont typeface="Arial" panose="020B0604020202020204" pitchFamily="34" charset="0"/>
              <a:buChar char="•"/>
            </a:pPr>
            <a:endParaRPr lang="pt-BR" sz="2000" dirty="0"/>
          </a:p>
        </p:txBody>
      </p:sp>
      <p:pic>
        <p:nvPicPr>
          <p:cNvPr id="4" name="Imagem 3">
            <a:extLst>
              <a:ext uri="{FF2B5EF4-FFF2-40B4-BE49-F238E27FC236}">
                <a16:creationId xmlns:a16="http://schemas.microsoft.com/office/drawing/2014/main" id="{E78A80C0-C829-9A86-EB99-97702463CA43}"/>
              </a:ext>
            </a:extLst>
          </p:cNvPr>
          <p:cNvPicPr>
            <a:picLocks noChangeAspect="1"/>
          </p:cNvPicPr>
          <p:nvPr/>
        </p:nvPicPr>
        <p:blipFill>
          <a:blip r:embed="rId2"/>
          <a:stretch>
            <a:fillRect/>
          </a:stretch>
        </p:blipFill>
        <p:spPr>
          <a:xfrm>
            <a:off x="876693" y="1354554"/>
            <a:ext cx="9841584" cy="4746686"/>
          </a:xfrm>
          <a:prstGeom prst="rect">
            <a:avLst/>
          </a:prstGeom>
        </p:spPr>
      </p:pic>
    </p:spTree>
    <p:extLst>
      <p:ext uri="{BB962C8B-B14F-4D97-AF65-F5344CB8AC3E}">
        <p14:creationId xmlns:p14="http://schemas.microsoft.com/office/powerpoint/2010/main" val="30251980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Configurando</a:t>
            </a:r>
            <a:r>
              <a:rPr lang="en-US" dirty="0"/>
              <a:t> o  </a:t>
            </a:r>
            <a:r>
              <a:rPr lang="en-US" dirty="0" err="1"/>
              <a:t>projeto</a:t>
            </a:r>
            <a:r>
              <a:rPr lang="en-US" dirty="0"/>
              <a:t> no </a:t>
            </a:r>
            <a:r>
              <a:rPr lang="en-US" dirty="0" err="1"/>
              <a:t>sonarQube</a:t>
            </a: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marL="285750" indent="-285750">
              <a:buFont typeface="Arial" panose="020B0604020202020204" pitchFamily="34" charset="0"/>
              <a:buChar char="•"/>
            </a:pPr>
            <a:endParaRPr lang="pt-BR" sz="2000" dirty="0"/>
          </a:p>
        </p:txBody>
      </p:sp>
      <p:pic>
        <p:nvPicPr>
          <p:cNvPr id="4" name="Imagem 3">
            <a:extLst>
              <a:ext uri="{FF2B5EF4-FFF2-40B4-BE49-F238E27FC236}">
                <a16:creationId xmlns:a16="http://schemas.microsoft.com/office/drawing/2014/main" id="{9CC59212-908C-9854-5726-55382D232928}"/>
              </a:ext>
            </a:extLst>
          </p:cNvPr>
          <p:cNvPicPr>
            <a:picLocks noChangeAspect="1"/>
          </p:cNvPicPr>
          <p:nvPr/>
        </p:nvPicPr>
        <p:blipFill>
          <a:blip r:embed="rId2"/>
          <a:stretch>
            <a:fillRect/>
          </a:stretch>
        </p:blipFill>
        <p:spPr>
          <a:xfrm>
            <a:off x="2594876" y="1729545"/>
            <a:ext cx="6530906" cy="2682472"/>
          </a:xfrm>
          <a:prstGeom prst="rect">
            <a:avLst/>
          </a:prstGeom>
        </p:spPr>
      </p:pic>
    </p:spTree>
    <p:extLst>
      <p:ext uri="{BB962C8B-B14F-4D97-AF65-F5344CB8AC3E}">
        <p14:creationId xmlns:p14="http://schemas.microsoft.com/office/powerpoint/2010/main" val="4157854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Configurando</a:t>
            </a:r>
            <a:r>
              <a:rPr lang="en-US" dirty="0"/>
              <a:t> o  </a:t>
            </a:r>
            <a:r>
              <a:rPr lang="en-US" dirty="0" err="1"/>
              <a:t>projeto</a:t>
            </a:r>
            <a:r>
              <a:rPr lang="en-US" dirty="0"/>
              <a:t> no SonarQube – </a:t>
            </a:r>
            <a:r>
              <a:rPr lang="en-US" dirty="0" err="1"/>
              <a:t>criando</a:t>
            </a:r>
            <a:r>
              <a:rPr lang="en-US" dirty="0"/>
              <a:t> um quality Gate</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marL="285750" indent="-285750">
              <a:buFont typeface="Arial" panose="020B0604020202020204" pitchFamily="34" charset="0"/>
              <a:buChar char="•"/>
            </a:pPr>
            <a:endParaRPr lang="pt-BR" sz="2000" dirty="0"/>
          </a:p>
        </p:txBody>
      </p:sp>
      <p:pic>
        <p:nvPicPr>
          <p:cNvPr id="7" name="Imagem 6">
            <a:extLst>
              <a:ext uri="{FF2B5EF4-FFF2-40B4-BE49-F238E27FC236}">
                <a16:creationId xmlns:a16="http://schemas.microsoft.com/office/drawing/2014/main" id="{FE2D2A2B-2696-89B4-5238-B71AA7E17425}"/>
              </a:ext>
            </a:extLst>
          </p:cNvPr>
          <p:cNvPicPr>
            <a:picLocks noChangeAspect="1"/>
          </p:cNvPicPr>
          <p:nvPr/>
        </p:nvPicPr>
        <p:blipFill>
          <a:blip r:embed="rId2"/>
          <a:stretch>
            <a:fillRect/>
          </a:stretch>
        </p:blipFill>
        <p:spPr>
          <a:xfrm>
            <a:off x="820132" y="1517044"/>
            <a:ext cx="9458637" cy="4063625"/>
          </a:xfrm>
          <a:prstGeom prst="rect">
            <a:avLst/>
          </a:prstGeom>
        </p:spPr>
      </p:pic>
    </p:spTree>
    <p:extLst>
      <p:ext uri="{BB962C8B-B14F-4D97-AF65-F5344CB8AC3E}">
        <p14:creationId xmlns:p14="http://schemas.microsoft.com/office/powerpoint/2010/main" val="19502025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Configurando</a:t>
            </a:r>
            <a:r>
              <a:rPr lang="en-US" dirty="0"/>
              <a:t> o  </a:t>
            </a:r>
            <a:r>
              <a:rPr lang="en-US" dirty="0" err="1"/>
              <a:t>projeto</a:t>
            </a:r>
            <a:r>
              <a:rPr lang="en-US" dirty="0"/>
              <a:t> no SonarQube – </a:t>
            </a:r>
            <a:r>
              <a:rPr lang="en-US" dirty="0" err="1"/>
              <a:t>criando</a:t>
            </a:r>
            <a:r>
              <a:rPr lang="en-US" dirty="0"/>
              <a:t> um quality Gate</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marL="285750" indent="-285750">
              <a:buFont typeface="Arial" panose="020B0604020202020204" pitchFamily="34" charset="0"/>
              <a:buChar char="•"/>
            </a:pPr>
            <a:endParaRPr lang="pt-BR" sz="2000" dirty="0"/>
          </a:p>
        </p:txBody>
      </p:sp>
      <p:pic>
        <p:nvPicPr>
          <p:cNvPr id="6" name="Imagem 5">
            <a:extLst>
              <a:ext uri="{FF2B5EF4-FFF2-40B4-BE49-F238E27FC236}">
                <a16:creationId xmlns:a16="http://schemas.microsoft.com/office/drawing/2014/main" id="{3E0B7792-90CE-2A61-8912-B9AAFB08EB22}"/>
              </a:ext>
            </a:extLst>
          </p:cNvPr>
          <p:cNvPicPr>
            <a:picLocks noChangeAspect="1"/>
          </p:cNvPicPr>
          <p:nvPr/>
        </p:nvPicPr>
        <p:blipFill>
          <a:blip r:embed="rId2"/>
          <a:stretch>
            <a:fillRect/>
          </a:stretch>
        </p:blipFill>
        <p:spPr>
          <a:xfrm>
            <a:off x="2693209" y="2051245"/>
            <a:ext cx="4298052" cy="2453853"/>
          </a:xfrm>
          <a:prstGeom prst="rect">
            <a:avLst/>
          </a:prstGeom>
        </p:spPr>
      </p:pic>
    </p:spTree>
    <p:extLst>
      <p:ext uri="{BB962C8B-B14F-4D97-AF65-F5344CB8AC3E}">
        <p14:creationId xmlns:p14="http://schemas.microsoft.com/office/powerpoint/2010/main" val="8643277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Configurando</a:t>
            </a:r>
            <a:r>
              <a:rPr lang="en-US" dirty="0"/>
              <a:t> o  </a:t>
            </a:r>
            <a:r>
              <a:rPr lang="en-US" dirty="0" err="1"/>
              <a:t>projeto</a:t>
            </a:r>
            <a:r>
              <a:rPr lang="en-US" dirty="0"/>
              <a:t> no SonarQube – </a:t>
            </a:r>
            <a:r>
              <a:rPr lang="en-US" dirty="0" err="1"/>
              <a:t>criando</a:t>
            </a:r>
            <a:r>
              <a:rPr lang="en-US" dirty="0"/>
              <a:t> um quality Gate</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marL="285750" indent="-285750">
              <a:buFont typeface="Arial" panose="020B0604020202020204" pitchFamily="34" charset="0"/>
              <a:buChar char="•"/>
            </a:pPr>
            <a:endParaRPr lang="pt-BR" sz="2000" dirty="0"/>
          </a:p>
        </p:txBody>
      </p:sp>
      <p:pic>
        <p:nvPicPr>
          <p:cNvPr id="6" name="Imagem 5">
            <a:extLst>
              <a:ext uri="{FF2B5EF4-FFF2-40B4-BE49-F238E27FC236}">
                <a16:creationId xmlns:a16="http://schemas.microsoft.com/office/drawing/2014/main" id="{CD6FAD09-21E3-C76A-5F15-6BA58DCE3FE1}"/>
              </a:ext>
            </a:extLst>
          </p:cNvPr>
          <p:cNvPicPr>
            <a:picLocks noChangeAspect="1"/>
          </p:cNvPicPr>
          <p:nvPr/>
        </p:nvPicPr>
        <p:blipFill>
          <a:blip r:embed="rId2"/>
          <a:stretch>
            <a:fillRect/>
          </a:stretch>
        </p:blipFill>
        <p:spPr>
          <a:xfrm>
            <a:off x="1234018" y="2640261"/>
            <a:ext cx="9723963" cy="1577477"/>
          </a:xfrm>
          <a:prstGeom prst="rect">
            <a:avLst/>
          </a:prstGeom>
        </p:spPr>
      </p:pic>
    </p:spTree>
    <p:extLst>
      <p:ext uri="{BB962C8B-B14F-4D97-AF65-F5344CB8AC3E}">
        <p14:creationId xmlns:p14="http://schemas.microsoft.com/office/powerpoint/2010/main" val="1254226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ubtitle 11">
            <a:extLst>
              <a:ext uri="{FF2B5EF4-FFF2-40B4-BE49-F238E27FC236}">
                <a16:creationId xmlns:a16="http://schemas.microsoft.com/office/drawing/2014/main" id="{67AF7636-B49C-4134-B4CF-44A8ED1EA9DD}"/>
              </a:ext>
            </a:extLst>
          </p:cNvPr>
          <p:cNvSpPr>
            <a:spLocks noGrp="1"/>
          </p:cNvSpPr>
          <p:nvPr>
            <p:ph type="subTitle" idx="1"/>
          </p:nvPr>
        </p:nvSpPr>
        <p:spPr/>
        <p:txBody>
          <a:bodyPr/>
          <a:lstStyle/>
          <a:p>
            <a:pPr algn="r"/>
            <a:r>
              <a:rPr lang="pt-BR" dirty="0"/>
              <a:t> "Qualidade significa fazer o certo quando ninguém está olhando "</a:t>
            </a:r>
          </a:p>
          <a:p>
            <a:pPr algn="r"/>
            <a:r>
              <a:rPr lang="pt-BR" dirty="0"/>
              <a:t> Henry Ford</a:t>
            </a:r>
          </a:p>
          <a:p>
            <a:pPr algn="r"/>
            <a:endParaRPr lang="en-US" dirty="0"/>
          </a:p>
          <a:p>
            <a:pPr algn="r"/>
            <a:r>
              <a:rPr lang="pt-BR" dirty="0"/>
              <a:t>"A qualidade é a nossa melhor garantia da fidelidade do cliente, a nossa mais forte defesa contra a competição estrangeira e o único caminho para o crescimento e para os lucros.“</a:t>
            </a:r>
          </a:p>
          <a:p>
            <a:pPr algn="r"/>
            <a:r>
              <a:rPr lang="en-US" dirty="0"/>
              <a:t>Jack Welch - CEO da GE</a:t>
            </a:r>
          </a:p>
          <a:p>
            <a:pPr algn="r"/>
            <a:endParaRPr lang="en-US" dirty="0"/>
          </a:p>
          <a:p>
            <a:pPr algn="r"/>
            <a:r>
              <a:rPr lang="pt-BR" dirty="0"/>
              <a:t>"O custo é mais importante que a qualidade;  mas qualidade é o melhor jeito de reduzir os custos“</a:t>
            </a:r>
          </a:p>
          <a:p>
            <a:pPr algn="r"/>
            <a:r>
              <a:rPr lang="en-US" dirty="0"/>
              <a:t>Genichi Taguchi -</a:t>
            </a:r>
            <a:r>
              <a:rPr lang="pt-BR" dirty="0"/>
              <a:t> autor de vários livros sobre qualidade</a:t>
            </a:r>
          </a:p>
          <a:p>
            <a:pPr algn="r"/>
            <a:endParaRPr lang="pt-BR" dirty="0"/>
          </a:p>
          <a:p>
            <a:pPr algn="r"/>
            <a:r>
              <a:rPr lang="en-US" sz="1600" dirty="0"/>
              <a:t>A </a:t>
            </a:r>
            <a:r>
              <a:rPr lang="en-US" sz="1600" dirty="0" err="1"/>
              <a:t>qualidade</a:t>
            </a:r>
            <a:r>
              <a:rPr lang="en-US" sz="1600" dirty="0"/>
              <a:t> é a “</a:t>
            </a:r>
            <a:r>
              <a:rPr lang="en-US" sz="1600" dirty="0" err="1"/>
              <a:t>conformidade</a:t>
            </a:r>
            <a:r>
              <a:rPr lang="en-US" sz="1600" dirty="0"/>
              <a:t> </a:t>
            </a:r>
            <a:r>
              <a:rPr lang="en-US" sz="1600" dirty="0" err="1"/>
              <a:t>às</a:t>
            </a:r>
            <a:r>
              <a:rPr lang="en-US" sz="1600" dirty="0"/>
              <a:t> </a:t>
            </a:r>
            <a:r>
              <a:rPr lang="en-US" sz="1600" dirty="0" err="1"/>
              <a:t>exigências</a:t>
            </a:r>
            <a:r>
              <a:rPr lang="en-US" sz="1600" dirty="0"/>
              <a:t>”.</a:t>
            </a:r>
          </a:p>
          <a:p>
            <a:pPr algn="r"/>
            <a:r>
              <a:rPr lang="en-US" sz="1600" dirty="0"/>
              <a:t> Philip Crosby – guru da </a:t>
            </a:r>
            <a:r>
              <a:rPr lang="en-US" sz="1600" dirty="0" err="1"/>
              <a:t>qualidade</a:t>
            </a:r>
            <a:endParaRPr lang="en-US" sz="1600" dirty="0"/>
          </a:p>
          <a:p>
            <a:pPr algn="r"/>
            <a:endParaRPr lang="en-US" dirty="0"/>
          </a:p>
          <a:p>
            <a:pPr algn="r"/>
            <a:r>
              <a:rPr lang="pt-BR" dirty="0"/>
              <a:t>A qualidade é grátis. Não é um presente, mas é grátis. A falta de qualidade é o que custa dinheiro – todas as ações que envolvem não fazer o trabalho bem a primeira vez. Então, qual é o custo da falta de qualidade?</a:t>
            </a:r>
          </a:p>
          <a:p>
            <a:pPr algn="r"/>
            <a:r>
              <a:rPr lang="en-US" sz="1600" dirty="0"/>
              <a:t> Philip Crosby – guru da </a:t>
            </a:r>
            <a:r>
              <a:rPr lang="en-US" sz="1600" dirty="0" err="1"/>
              <a:t>qualidade</a:t>
            </a:r>
            <a:endParaRPr lang="en-US" sz="1600" dirty="0"/>
          </a:p>
          <a:p>
            <a:pPr algn="r"/>
            <a:endParaRPr lang="en-US" dirty="0"/>
          </a:p>
          <a:p>
            <a:pPr algn="r"/>
            <a:endParaRPr lang="en-US" sz="1600" dirty="0"/>
          </a:p>
          <a:p>
            <a:pPr algn="r"/>
            <a:endParaRPr lang="pt-BR" dirty="0"/>
          </a:p>
          <a:p>
            <a:pPr algn="r"/>
            <a:endParaRPr lang="pt-BR" dirty="0"/>
          </a:p>
          <a:p>
            <a:pPr algn="r"/>
            <a:endParaRPr lang="en-US" dirty="0"/>
          </a:p>
        </p:txBody>
      </p:sp>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Qualidade</a:t>
            </a:r>
            <a:r>
              <a:rPr lang="en-US" dirty="0"/>
              <a:t> &amp; teste de software</a:t>
            </a:r>
          </a:p>
        </p:txBody>
      </p:sp>
    </p:spTree>
    <p:extLst>
      <p:ext uri="{BB962C8B-B14F-4D97-AF65-F5344CB8AC3E}">
        <p14:creationId xmlns:p14="http://schemas.microsoft.com/office/powerpoint/2010/main" val="6271992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Configurando</a:t>
            </a:r>
            <a:r>
              <a:rPr lang="en-US" dirty="0"/>
              <a:t> o  </a:t>
            </a:r>
            <a:r>
              <a:rPr lang="en-US" dirty="0" err="1"/>
              <a:t>projeto</a:t>
            </a:r>
            <a:r>
              <a:rPr lang="en-US" dirty="0"/>
              <a:t> no SonarQube – </a:t>
            </a:r>
            <a:r>
              <a:rPr lang="en-US" dirty="0" err="1"/>
              <a:t>criando</a:t>
            </a:r>
            <a:r>
              <a:rPr lang="en-US" dirty="0"/>
              <a:t> um quality Gate</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marL="285750" indent="-285750">
              <a:buFont typeface="Arial" panose="020B0604020202020204" pitchFamily="34" charset="0"/>
              <a:buChar char="•"/>
            </a:pPr>
            <a:endParaRPr lang="pt-BR" sz="2000" dirty="0"/>
          </a:p>
        </p:txBody>
      </p:sp>
      <p:pic>
        <p:nvPicPr>
          <p:cNvPr id="4" name="Imagem 3">
            <a:extLst>
              <a:ext uri="{FF2B5EF4-FFF2-40B4-BE49-F238E27FC236}">
                <a16:creationId xmlns:a16="http://schemas.microsoft.com/office/drawing/2014/main" id="{AC95D1DC-1483-4143-7889-C3B014C627B1}"/>
              </a:ext>
            </a:extLst>
          </p:cNvPr>
          <p:cNvPicPr>
            <a:picLocks noChangeAspect="1"/>
          </p:cNvPicPr>
          <p:nvPr/>
        </p:nvPicPr>
        <p:blipFill>
          <a:blip r:embed="rId2"/>
          <a:stretch>
            <a:fillRect/>
          </a:stretch>
        </p:blipFill>
        <p:spPr>
          <a:xfrm>
            <a:off x="1249260" y="2045850"/>
            <a:ext cx="9693480" cy="2766300"/>
          </a:xfrm>
          <a:prstGeom prst="rect">
            <a:avLst/>
          </a:prstGeom>
        </p:spPr>
      </p:pic>
    </p:spTree>
    <p:extLst>
      <p:ext uri="{BB962C8B-B14F-4D97-AF65-F5344CB8AC3E}">
        <p14:creationId xmlns:p14="http://schemas.microsoft.com/office/powerpoint/2010/main" val="2328682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Configurando</a:t>
            </a:r>
            <a:r>
              <a:rPr lang="en-US" dirty="0"/>
              <a:t> o  </a:t>
            </a:r>
            <a:r>
              <a:rPr lang="en-US" dirty="0" err="1"/>
              <a:t>projeto</a:t>
            </a:r>
            <a:r>
              <a:rPr lang="en-US" dirty="0"/>
              <a:t> no SonarQube – </a:t>
            </a:r>
            <a:r>
              <a:rPr lang="en-US" dirty="0" err="1"/>
              <a:t>criando</a:t>
            </a:r>
            <a:r>
              <a:rPr lang="en-US" dirty="0"/>
              <a:t> um quality Gate</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marL="285750" indent="-285750">
              <a:buFont typeface="Arial" panose="020B0604020202020204" pitchFamily="34" charset="0"/>
              <a:buChar char="•"/>
            </a:pPr>
            <a:endParaRPr lang="pt-BR" sz="2000" dirty="0"/>
          </a:p>
        </p:txBody>
      </p:sp>
      <p:pic>
        <p:nvPicPr>
          <p:cNvPr id="4" name="Imagem 3">
            <a:extLst>
              <a:ext uri="{FF2B5EF4-FFF2-40B4-BE49-F238E27FC236}">
                <a16:creationId xmlns:a16="http://schemas.microsoft.com/office/drawing/2014/main" id="{26C53C4C-9122-B729-DE45-F13B9CFF4480}"/>
              </a:ext>
            </a:extLst>
          </p:cNvPr>
          <p:cNvPicPr>
            <a:picLocks noChangeAspect="1"/>
          </p:cNvPicPr>
          <p:nvPr/>
        </p:nvPicPr>
        <p:blipFill>
          <a:blip r:embed="rId2"/>
          <a:stretch>
            <a:fillRect/>
          </a:stretch>
        </p:blipFill>
        <p:spPr>
          <a:xfrm>
            <a:off x="3931732" y="1954402"/>
            <a:ext cx="4328535" cy="2949196"/>
          </a:xfrm>
          <a:prstGeom prst="rect">
            <a:avLst/>
          </a:prstGeom>
        </p:spPr>
      </p:pic>
    </p:spTree>
    <p:extLst>
      <p:ext uri="{BB962C8B-B14F-4D97-AF65-F5344CB8AC3E}">
        <p14:creationId xmlns:p14="http://schemas.microsoft.com/office/powerpoint/2010/main" val="2369064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Configurando</a:t>
            </a:r>
            <a:r>
              <a:rPr lang="en-US" dirty="0"/>
              <a:t> o  </a:t>
            </a:r>
            <a:r>
              <a:rPr lang="en-US" dirty="0" err="1"/>
              <a:t>projeto</a:t>
            </a:r>
            <a:r>
              <a:rPr lang="en-US" dirty="0"/>
              <a:t> no SonarQube – </a:t>
            </a:r>
            <a:r>
              <a:rPr lang="en-US" dirty="0" err="1"/>
              <a:t>Configurando</a:t>
            </a:r>
            <a:r>
              <a:rPr lang="en-US" dirty="0"/>
              <a:t> a </a:t>
            </a:r>
            <a:r>
              <a:rPr lang="en-US" dirty="0" err="1"/>
              <a:t>cobertura</a:t>
            </a: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marL="285750" indent="-285750">
              <a:buFont typeface="Arial" panose="020B0604020202020204" pitchFamily="34" charset="0"/>
              <a:buChar char="•"/>
            </a:pPr>
            <a:endParaRPr lang="pt-BR" sz="2000" dirty="0"/>
          </a:p>
        </p:txBody>
      </p:sp>
      <p:pic>
        <p:nvPicPr>
          <p:cNvPr id="5" name="Imagem 4">
            <a:extLst>
              <a:ext uri="{FF2B5EF4-FFF2-40B4-BE49-F238E27FC236}">
                <a16:creationId xmlns:a16="http://schemas.microsoft.com/office/drawing/2014/main" id="{7247DD3F-BB95-C3BD-EDB7-16805CB5C6EF}"/>
              </a:ext>
            </a:extLst>
          </p:cNvPr>
          <p:cNvPicPr>
            <a:picLocks noChangeAspect="1"/>
          </p:cNvPicPr>
          <p:nvPr/>
        </p:nvPicPr>
        <p:blipFill>
          <a:blip r:embed="rId2"/>
          <a:stretch>
            <a:fillRect/>
          </a:stretch>
        </p:blipFill>
        <p:spPr>
          <a:xfrm>
            <a:off x="3104891" y="1680058"/>
            <a:ext cx="5982218" cy="3497883"/>
          </a:xfrm>
          <a:prstGeom prst="rect">
            <a:avLst/>
          </a:prstGeom>
        </p:spPr>
      </p:pic>
    </p:spTree>
    <p:extLst>
      <p:ext uri="{BB962C8B-B14F-4D97-AF65-F5344CB8AC3E}">
        <p14:creationId xmlns:p14="http://schemas.microsoft.com/office/powerpoint/2010/main" val="10481236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Configurando</a:t>
            </a:r>
            <a:r>
              <a:rPr lang="en-US" dirty="0"/>
              <a:t> o  </a:t>
            </a:r>
            <a:r>
              <a:rPr lang="en-US" dirty="0" err="1"/>
              <a:t>projeto</a:t>
            </a:r>
            <a:r>
              <a:rPr lang="en-US" dirty="0"/>
              <a:t> no SonarQube – </a:t>
            </a:r>
            <a:r>
              <a:rPr lang="en-US" dirty="0" err="1"/>
              <a:t>Configurando</a:t>
            </a:r>
            <a:r>
              <a:rPr lang="en-US" dirty="0"/>
              <a:t> a </a:t>
            </a:r>
            <a:r>
              <a:rPr lang="en-US" dirty="0" err="1"/>
              <a:t>cobertura</a:t>
            </a: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marL="285750" indent="-285750">
              <a:buFont typeface="Arial" panose="020B0604020202020204" pitchFamily="34" charset="0"/>
              <a:buChar char="•"/>
            </a:pPr>
            <a:endParaRPr lang="pt-BR" sz="2000" dirty="0"/>
          </a:p>
        </p:txBody>
      </p:sp>
      <p:pic>
        <p:nvPicPr>
          <p:cNvPr id="4" name="Imagem 3">
            <a:extLst>
              <a:ext uri="{FF2B5EF4-FFF2-40B4-BE49-F238E27FC236}">
                <a16:creationId xmlns:a16="http://schemas.microsoft.com/office/drawing/2014/main" id="{A3214AED-6829-A9C1-723C-EF9EA92FF5A2}"/>
              </a:ext>
            </a:extLst>
          </p:cNvPr>
          <p:cNvPicPr>
            <a:picLocks noChangeAspect="1"/>
          </p:cNvPicPr>
          <p:nvPr/>
        </p:nvPicPr>
        <p:blipFill>
          <a:blip r:embed="rId2"/>
          <a:stretch>
            <a:fillRect/>
          </a:stretch>
        </p:blipFill>
        <p:spPr>
          <a:xfrm>
            <a:off x="3238252" y="1622903"/>
            <a:ext cx="5715495" cy="3612193"/>
          </a:xfrm>
          <a:prstGeom prst="rect">
            <a:avLst/>
          </a:prstGeom>
        </p:spPr>
      </p:pic>
    </p:spTree>
    <p:extLst>
      <p:ext uri="{BB962C8B-B14F-4D97-AF65-F5344CB8AC3E}">
        <p14:creationId xmlns:p14="http://schemas.microsoft.com/office/powerpoint/2010/main" val="41459077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Configurando</a:t>
            </a:r>
            <a:r>
              <a:rPr lang="en-US" dirty="0"/>
              <a:t> o  </a:t>
            </a:r>
            <a:r>
              <a:rPr lang="en-US" dirty="0" err="1"/>
              <a:t>projeto</a:t>
            </a:r>
            <a:r>
              <a:rPr lang="en-US" dirty="0"/>
              <a:t> no SonarQube – </a:t>
            </a:r>
            <a:r>
              <a:rPr lang="en-US" dirty="0" err="1"/>
              <a:t>Configurando</a:t>
            </a:r>
            <a:r>
              <a:rPr lang="en-US" dirty="0"/>
              <a:t> a </a:t>
            </a:r>
            <a:r>
              <a:rPr lang="en-US" dirty="0" err="1"/>
              <a:t>cobertura</a:t>
            </a: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marL="285750" indent="-285750">
              <a:buFont typeface="Arial" panose="020B0604020202020204" pitchFamily="34" charset="0"/>
              <a:buChar char="•"/>
            </a:pPr>
            <a:endParaRPr lang="pt-BR" sz="2000" dirty="0"/>
          </a:p>
        </p:txBody>
      </p:sp>
      <p:pic>
        <p:nvPicPr>
          <p:cNvPr id="4" name="Imagem 3">
            <a:extLst>
              <a:ext uri="{FF2B5EF4-FFF2-40B4-BE49-F238E27FC236}">
                <a16:creationId xmlns:a16="http://schemas.microsoft.com/office/drawing/2014/main" id="{809B93F0-DE71-F2BF-F1FC-89AE342EF97C}"/>
              </a:ext>
            </a:extLst>
          </p:cNvPr>
          <p:cNvPicPr>
            <a:picLocks noChangeAspect="1"/>
          </p:cNvPicPr>
          <p:nvPr/>
        </p:nvPicPr>
        <p:blipFill>
          <a:blip r:embed="rId2"/>
          <a:stretch>
            <a:fillRect/>
          </a:stretch>
        </p:blipFill>
        <p:spPr>
          <a:xfrm>
            <a:off x="1451207" y="937044"/>
            <a:ext cx="9289585" cy="4983912"/>
          </a:xfrm>
          <a:prstGeom prst="rect">
            <a:avLst/>
          </a:prstGeom>
        </p:spPr>
      </p:pic>
    </p:spTree>
    <p:extLst>
      <p:ext uri="{BB962C8B-B14F-4D97-AF65-F5344CB8AC3E}">
        <p14:creationId xmlns:p14="http://schemas.microsoft.com/office/powerpoint/2010/main" val="34444053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Configurando</a:t>
            </a:r>
            <a:r>
              <a:rPr lang="en-US" dirty="0"/>
              <a:t> o  </a:t>
            </a:r>
            <a:r>
              <a:rPr lang="en-US" dirty="0" err="1"/>
              <a:t>projeto</a:t>
            </a:r>
            <a:r>
              <a:rPr lang="en-US" dirty="0"/>
              <a:t> no SonarQube – </a:t>
            </a:r>
            <a:r>
              <a:rPr lang="en-US" dirty="0" err="1"/>
              <a:t>Configurando</a:t>
            </a:r>
            <a:r>
              <a:rPr lang="en-US" dirty="0"/>
              <a:t> a </a:t>
            </a:r>
            <a:r>
              <a:rPr lang="en-US" dirty="0" err="1"/>
              <a:t>cobertura</a:t>
            </a: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marL="285750" indent="-285750">
              <a:buFont typeface="Arial" panose="020B0604020202020204" pitchFamily="34" charset="0"/>
              <a:buChar char="•"/>
            </a:pPr>
            <a:endParaRPr lang="pt-BR" sz="2000" dirty="0"/>
          </a:p>
        </p:txBody>
      </p:sp>
      <p:pic>
        <p:nvPicPr>
          <p:cNvPr id="4" name="Imagem 3">
            <a:extLst>
              <a:ext uri="{FF2B5EF4-FFF2-40B4-BE49-F238E27FC236}">
                <a16:creationId xmlns:a16="http://schemas.microsoft.com/office/drawing/2014/main" id="{005C0D5A-32C1-5D74-9141-1EB371B933F7}"/>
              </a:ext>
            </a:extLst>
          </p:cNvPr>
          <p:cNvPicPr>
            <a:picLocks noChangeAspect="1"/>
          </p:cNvPicPr>
          <p:nvPr/>
        </p:nvPicPr>
        <p:blipFill>
          <a:blip r:embed="rId2"/>
          <a:stretch>
            <a:fillRect/>
          </a:stretch>
        </p:blipFill>
        <p:spPr>
          <a:xfrm>
            <a:off x="4372164" y="1299177"/>
            <a:ext cx="3202575" cy="4610973"/>
          </a:xfrm>
          <a:prstGeom prst="rect">
            <a:avLst/>
          </a:prstGeom>
        </p:spPr>
      </p:pic>
    </p:spTree>
    <p:extLst>
      <p:ext uri="{BB962C8B-B14F-4D97-AF65-F5344CB8AC3E}">
        <p14:creationId xmlns:p14="http://schemas.microsoft.com/office/powerpoint/2010/main" val="15098644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D4D5F1C-1D0D-45D0-B12D-A10865B1805B}"/>
              </a:ext>
            </a:extLst>
          </p:cNvPr>
          <p:cNvSpPr>
            <a:spLocks noGrp="1"/>
          </p:cNvSpPr>
          <p:nvPr>
            <p:ph type="body" sz="quarter" idx="10"/>
          </p:nvPr>
        </p:nvSpPr>
        <p:spPr>
          <a:xfrm>
            <a:off x="4101271" y="4417444"/>
            <a:ext cx="7814209" cy="566738"/>
          </a:xfrm>
        </p:spPr>
        <p:txBody>
          <a:bodyPr/>
          <a:lstStyle/>
          <a:p>
            <a:r>
              <a:rPr lang="en-US" dirty="0"/>
              <a:t>Testes </a:t>
            </a:r>
            <a:r>
              <a:rPr lang="en-US" dirty="0" err="1"/>
              <a:t>unitários</a:t>
            </a:r>
            <a:r>
              <a:rPr lang="en-US" dirty="0"/>
              <a:t> – principio F.i.r.s.t.</a:t>
            </a:r>
          </a:p>
        </p:txBody>
      </p:sp>
      <p:sp>
        <p:nvSpPr>
          <p:cNvPr id="10" name="Text Placeholder 9">
            <a:extLst>
              <a:ext uri="{FF2B5EF4-FFF2-40B4-BE49-F238E27FC236}">
                <a16:creationId xmlns:a16="http://schemas.microsoft.com/office/drawing/2014/main" id="{0FB0663C-B231-4F80-A963-6446819D648F}"/>
              </a:ext>
            </a:extLst>
          </p:cNvPr>
          <p:cNvSpPr>
            <a:spLocks noGrp="1"/>
          </p:cNvSpPr>
          <p:nvPr>
            <p:ph type="body" sz="quarter" idx="11"/>
          </p:nvPr>
        </p:nvSpPr>
        <p:spPr/>
        <p:txBody>
          <a:bodyPr/>
          <a:lstStyle/>
          <a:p>
            <a:endParaRPr lang="en-US" sz="2200"/>
          </a:p>
        </p:txBody>
      </p:sp>
      <p:sp>
        <p:nvSpPr>
          <p:cNvPr id="4" name="TextBox 3">
            <a:extLst>
              <a:ext uri="{FF2B5EF4-FFF2-40B4-BE49-F238E27FC236}">
                <a16:creationId xmlns:a16="http://schemas.microsoft.com/office/drawing/2014/main" id="{71241200-A0F1-49A6-85A6-7F64779BFD17}"/>
              </a:ext>
            </a:extLst>
          </p:cNvPr>
          <p:cNvSpPr txBox="1"/>
          <p:nvPr/>
        </p:nvSpPr>
        <p:spPr>
          <a:xfrm>
            <a:off x="2455824" y="3859805"/>
            <a:ext cx="1531188" cy="1631216"/>
          </a:xfrm>
          <a:prstGeom prst="rect">
            <a:avLst/>
          </a:prstGeom>
          <a:noFill/>
        </p:spPr>
        <p:txBody>
          <a:bodyPr wrap="none" rtlCol="0">
            <a:spAutoFit/>
          </a:bodyPr>
          <a:lstStyle/>
          <a:p>
            <a:r>
              <a:rPr lang="en-US" sz="10000" spc="-300" dirty="0">
                <a:solidFill>
                  <a:schemeClr val="bg1"/>
                </a:solidFill>
                <a:latin typeface="Arial Narrow" panose="020B0606020202030204" pitchFamily="34" charset="0"/>
                <a:cs typeface="Arial" panose="020B0604020202020204" pitchFamily="34" charset="0"/>
              </a:rPr>
              <a:t>4.2</a:t>
            </a:r>
          </a:p>
        </p:txBody>
      </p:sp>
    </p:spTree>
    <p:extLst>
      <p:ext uri="{BB962C8B-B14F-4D97-AF65-F5344CB8AC3E}">
        <p14:creationId xmlns:p14="http://schemas.microsoft.com/office/powerpoint/2010/main" val="10477591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Teste de software – principio F.I.R.S.T.</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endParaRPr lang="pt-BR" dirty="0"/>
          </a:p>
        </p:txBody>
      </p:sp>
      <p:pic>
        <p:nvPicPr>
          <p:cNvPr id="2050" name="Picture 2" descr="Construa testes efetivos através do princípio F.I.R.S.T - Speaker Deck">
            <a:extLst>
              <a:ext uri="{FF2B5EF4-FFF2-40B4-BE49-F238E27FC236}">
                <a16:creationId xmlns:a16="http://schemas.microsoft.com/office/drawing/2014/main" id="{FCCC6825-29D9-9478-BCFB-71544307E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01725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Teste de software – principio F.I.R.S.T.</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endParaRPr lang="pt-BR" dirty="0"/>
          </a:p>
          <a:p>
            <a:endParaRPr lang="pt-BR" dirty="0"/>
          </a:p>
          <a:p>
            <a:endParaRPr lang="pt-BR" dirty="0"/>
          </a:p>
          <a:p>
            <a:endParaRPr lang="pt-BR" dirty="0"/>
          </a:p>
          <a:p>
            <a:pPr marL="285750" indent="-285750">
              <a:buFont typeface="Arial" panose="020B0604020202020204" pitchFamily="34" charset="0"/>
              <a:buChar char="•"/>
            </a:pPr>
            <a:r>
              <a:rPr lang="pt-BR" dirty="0"/>
              <a:t>(Rápido) - Um teste tem de rodar rápido – ou a equipe pode querer não executar os testes por conta da demora, o que resulta em testes desatualizados e trabalho perdido.</a:t>
            </a:r>
          </a:p>
        </p:txBody>
      </p:sp>
      <p:pic>
        <p:nvPicPr>
          <p:cNvPr id="4" name="Imagem 3">
            <a:extLst>
              <a:ext uri="{FF2B5EF4-FFF2-40B4-BE49-F238E27FC236}">
                <a16:creationId xmlns:a16="http://schemas.microsoft.com/office/drawing/2014/main" id="{47178140-3751-FBEE-C2FF-7D4625A7A063}"/>
              </a:ext>
            </a:extLst>
          </p:cNvPr>
          <p:cNvPicPr>
            <a:picLocks noChangeAspect="1"/>
          </p:cNvPicPr>
          <p:nvPr/>
        </p:nvPicPr>
        <p:blipFill>
          <a:blip r:embed="rId2"/>
          <a:stretch>
            <a:fillRect/>
          </a:stretch>
        </p:blipFill>
        <p:spPr>
          <a:xfrm>
            <a:off x="546099" y="1309519"/>
            <a:ext cx="6005080" cy="1181202"/>
          </a:xfrm>
          <a:prstGeom prst="rect">
            <a:avLst/>
          </a:prstGeom>
        </p:spPr>
      </p:pic>
    </p:spTree>
    <p:extLst>
      <p:ext uri="{BB962C8B-B14F-4D97-AF65-F5344CB8AC3E}">
        <p14:creationId xmlns:p14="http://schemas.microsoft.com/office/powerpoint/2010/main" val="21809471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Teste de software – principio F.I.R.S.T.</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endParaRPr lang="pt-BR" dirty="0"/>
          </a:p>
          <a:p>
            <a:endParaRPr lang="pt-BR" dirty="0"/>
          </a:p>
          <a:p>
            <a:endParaRPr lang="pt-BR" dirty="0"/>
          </a:p>
          <a:p>
            <a:endParaRPr lang="pt-BR" dirty="0"/>
          </a:p>
          <a:p>
            <a:endParaRPr lang="pt-BR" dirty="0"/>
          </a:p>
          <a:p>
            <a:pPr marL="285750" indent="-285750">
              <a:buFont typeface="Arial" panose="020B0604020202020204" pitchFamily="34" charset="0"/>
              <a:buChar char="•"/>
            </a:pPr>
            <a:r>
              <a:rPr lang="pt-BR" dirty="0"/>
              <a:t>(Independente) - Tem de ser independente do resultado de outros testes ou podem ocorrer falhas em cascata</a:t>
            </a:r>
          </a:p>
          <a:p>
            <a:pPr marL="285750" indent="-285750">
              <a:buFont typeface="Arial" panose="020B0604020202020204" pitchFamily="34" charset="0"/>
              <a:buChar char="•"/>
            </a:pPr>
            <a:r>
              <a:rPr lang="pt-BR" dirty="0"/>
              <a:t>O teste tem de rodar em qualquer ambiente, seja no notebook do </a:t>
            </a:r>
            <a:r>
              <a:rPr lang="pt-BR" dirty="0" err="1"/>
              <a:t>dev</a:t>
            </a:r>
            <a:r>
              <a:rPr lang="pt-BR" dirty="0"/>
              <a:t>, no ambiente de DEV, no ambiente de HML, no ambiente de PRD, </a:t>
            </a:r>
          </a:p>
          <a:p>
            <a:pPr marL="285750" indent="-285750">
              <a:buFont typeface="Arial" panose="020B0604020202020204" pitchFamily="34" charset="0"/>
              <a:buChar char="•"/>
            </a:pPr>
            <a:r>
              <a:rPr lang="pt-BR" dirty="0"/>
              <a:t> Não pode depender de recursos específicos de algum ambiente (servidores, bancos, internet, rede e outros micro </a:t>
            </a:r>
            <a:r>
              <a:rPr lang="pt-BR" dirty="0" err="1"/>
              <a:t>services</a:t>
            </a:r>
            <a:r>
              <a:rPr lang="pt-BR" dirty="0"/>
              <a:t> / </a:t>
            </a:r>
            <a:r>
              <a:rPr lang="pt-BR" dirty="0" err="1"/>
              <a:t>API´s</a:t>
            </a:r>
            <a:r>
              <a:rPr lang="pt-BR" dirty="0"/>
              <a:t>)</a:t>
            </a:r>
          </a:p>
        </p:txBody>
      </p:sp>
      <p:pic>
        <p:nvPicPr>
          <p:cNvPr id="4" name="Imagem 3">
            <a:extLst>
              <a:ext uri="{FF2B5EF4-FFF2-40B4-BE49-F238E27FC236}">
                <a16:creationId xmlns:a16="http://schemas.microsoft.com/office/drawing/2014/main" id="{C547BBDF-74C4-8365-BA94-BBD6A888D731}"/>
              </a:ext>
            </a:extLst>
          </p:cNvPr>
          <p:cNvPicPr>
            <a:picLocks noChangeAspect="1"/>
          </p:cNvPicPr>
          <p:nvPr/>
        </p:nvPicPr>
        <p:blipFill>
          <a:blip r:embed="rId2"/>
          <a:stretch>
            <a:fillRect/>
          </a:stretch>
        </p:blipFill>
        <p:spPr>
          <a:xfrm>
            <a:off x="546099" y="1310860"/>
            <a:ext cx="6005080" cy="1257409"/>
          </a:xfrm>
          <a:prstGeom prst="rect">
            <a:avLst/>
          </a:prstGeom>
        </p:spPr>
      </p:pic>
    </p:spTree>
    <p:extLst>
      <p:ext uri="{BB962C8B-B14F-4D97-AF65-F5344CB8AC3E}">
        <p14:creationId xmlns:p14="http://schemas.microsoft.com/office/powerpoint/2010/main" val="31004915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2E48-2843-CF8D-2BB2-8BB16D4501C2}"/>
              </a:ext>
            </a:extLst>
          </p:cNvPr>
          <p:cNvSpPr>
            <a:spLocks noGrp="1"/>
          </p:cNvSpPr>
          <p:nvPr>
            <p:ph type="title"/>
          </p:nvPr>
        </p:nvSpPr>
        <p:spPr/>
        <p:txBody>
          <a:bodyPr/>
          <a:lstStyle/>
          <a:p>
            <a:r>
              <a:rPr lang="en-US" dirty="0" err="1"/>
              <a:t>Qualidade</a:t>
            </a:r>
            <a:r>
              <a:rPr lang="en-US" dirty="0"/>
              <a:t> de software</a:t>
            </a:r>
          </a:p>
        </p:txBody>
      </p:sp>
      <p:sp>
        <p:nvSpPr>
          <p:cNvPr id="3" name="Subtitle 2">
            <a:extLst>
              <a:ext uri="{FF2B5EF4-FFF2-40B4-BE49-F238E27FC236}">
                <a16:creationId xmlns:a16="http://schemas.microsoft.com/office/drawing/2014/main" id="{AD3A0AD7-F93B-1ECB-5C8C-35C5175D0E98}"/>
              </a:ext>
            </a:extLst>
          </p:cNvPr>
          <p:cNvSpPr>
            <a:spLocks noGrp="1"/>
          </p:cNvSpPr>
          <p:nvPr>
            <p:ph type="subTitle" idx="1"/>
          </p:nvPr>
        </p:nvSpPr>
        <p:spPr/>
        <p:txBody>
          <a:bodyPr/>
          <a:lstStyle/>
          <a:p>
            <a:r>
              <a:rPr lang="en-US" sz="2000" dirty="0"/>
              <a:t>A </a:t>
            </a:r>
            <a:r>
              <a:rPr lang="en-US" sz="2000" noProof="1"/>
              <a:t>relatividade</a:t>
            </a:r>
            <a:r>
              <a:rPr lang="en-US" sz="2000" dirty="0"/>
              <a:t> da </a:t>
            </a:r>
            <a:r>
              <a:rPr lang="en-US" sz="2000" dirty="0" err="1"/>
              <a:t>qualidade</a:t>
            </a:r>
            <a:r>
              <a:rPr lang="en-US" sz="2000" dirty="0"/>
              <a:t>:</a:t>
            </a:r>
          </a:p>
          <a:p>
            <a:pPr algn="r"/>
            <a:r>
              <a:rPr lang="en-US" sz="2000" dirty="0"/>
              <a:t>A </a:t>
            </a:r>
            <a:r>
              <a:rPr lang="en-US" sz="2000" dirty="0" err="1"/>
              <a:t>qualidade</a:t>
            </a:r>
            <a:r>
              <a:rPr lang="en-US" sz="2000" dirty="0"/>
              <a:t> é a “</a:t>
            </a:r>
            <a:r>
              <a:rPr lang="en-US" sz="2000" dirty="0" err="1"/>
              <a:t>conformidade</a:t>
            </a:r>
            <a:r>
              <a:rPr lang="en-US" sz="2000" dirty="0"/>
              <a:t> </a:t>
            </a:r>
            <a:r>
              <a:rPr lang="en-US" sz="2000" dirty="0" err="1"/>
              <a:t>às</a:t>
            </a:r>
            <a:r>
              <a:rPr lang="en-US" sz="2000" dirty="0"/>
              <a:t> </a:t>
            </a:r>
            <a:r>
              <a:rPr lang="en-US" sz="2000" dirty="0" err="1"/>
              <a:t>exigências</a:t>
            </a:r>
            <a:r>
              <a:rPr lang="en-US" sz="2000" dirty="0"/>
              <a:t>”.</a:t>
            </a:r>
          </a:p>
          <a:p>
            <a:pPr algn="r"/>
            <a:r>
              <a:rPr lang="en-US" sz="2000" dirty="0"/>
              <a:t> Philip Crosby – guru da </a:t>
            </a:r>
            <a:r>
              <a:rPr lang="en-US" sz="2000" dirty="0" err="1"/>
              <a:t>qualidade</a:t>
            </a:r>
            <a:endParaRPr lang="en-US" sz="2000" dirty="0"/>
          </a:p>
          <a:p>
            <a:endParaRPr lang="en-US" sz="2000" dirty="0"/>
          </a:p>
          <a:p>
            <a:r>
              <a:rPr lang="en-US" sz="2000" dirty="0"/>
              <a:t>O que é </a:t>
            </a:r>
            <a:r>
              <a:rPr lang="pt-BR" sz="2000" dirty="0"/>
              <a:t>maior</a:t>
            </a:r>
            <a:r>
              <a:rPr lang="en-US" sz="2000" dirty="0"/>
              <a:t> </a:t>
            </a:r>
            <a:r>
              <a:rPr lang="en-US" sz="2000" dirty="0" err="1"/>
              <a:t>qualidade</a:t>
            </a:r>
            <a:r>
              <a:rPr lang="en-US" sz="2000" dirty="0"/>
              <a:t> para um, </a:t>
            </a:r>
            <a:r>
              <a:rPr lang="en-US" sz="2000" dirty="0" err="1"/>
              <a:t>pode</a:t>
            </a:r>
            <a:r>
              <a:rPr lang="en-US" sz="2000" dirty="0"/>
              <a:t> ser </a:t>
            </a:r>
            <a:r>
              <a:rPr lang="en-US" sz="2000" dirty="0" err="1"/>
              <a:t>considerado</a:t>
            </a:r>
            <a:r>
              <a:rPr lang="en-US" sz="2000" dirty="0"/>
              <a:t> </a:t>
            </a:r>
            <a:r>
              <a:rPr lang="en-US" sz="2000" dirty="0" err="1"/>
              <a:t>menor</a:t>
            </a:r>
            <a:r>
              <a:rPr lang="en-US" sz="2000" dirty="0"/>
              <a:t> </a:t>
            </a:r>
            <a:r>
              <a:rPr lang="en-US" sz="2000" dirty="0" err="1"/>
              <a:t>qualidade</a:t>
            </a:r>
            <a:r>
              <a:rPr lang="en-US" sz="2000" dirty="0"/>
              <a:t> para outro. </a:t>
            </a:r>
          </a:p>
          <a:p>
            <a:r>
              <a:rPr lang="en-US" sz="2000" dirty="0"/>
              <a:t>(para um é </a:t>
            </a:r>
            <a:r>
              <a:rPr lang="en-US" sz="2000" dirty="0" err="1"/>
              <a:t>importante</a:t>
            </a:r>
            <a:r>
              <a:rPr lang="en-US" sz="2000" dirty="0"/>
              <a:t> testes </a:t>
            </a:r>
            <a:r>
              <a:rPr lang="en-US" sz="2000" dirty="0" err="1"/>
              <a:t>unitários</a:t>
            </a:r>
            <a:r>
              <a:rPr lang="en-US" sz="2000" dirty="0"/>
              <a:t>, para outro </a:t>
            </a:r>
            <a:r>
              <a:rPr lang="en-US" sz="2000" dirty="0" err="1"/>
              <a:t>não</a:t>
            </a:r>
            <a:r>
              <a:rPr lang="en-US" sz="2000" dirty="0"/>
              <a:t>. Para um </a:t>
            </a:r>
            <a:r>
              <a:rPr lang="en-US" sz="2000" dirty="0" err="1"/>
              <a:t>os</a:t>
            </a:r>
            <a:r>
              <a:rPr lang="en-US" sz="2000" dirty="0"/>
              <a:t> testes </a:t>
            </a:r>
            <a:r>
              <a:rPr lang="en-US" sz="2000" dirty="0" err="1"/>
              <a:t>tem</a:t>
            </a:r>
            <a:r>
              <a:rPr lang="en-US" sz="2000" dirty="0"/>
              <a:t> de </a:t>
            </a:r>
            <a:r>
              <a:rPr lang="en-US" sz="2000" dirty="0" err="1"/>
              <a:t>ter</a:t>
            </a:r>
            <a:r>
              <a:rPr lang="en-US" sz="2000" dirty="0"/>
              <a:t> no </a:t>
            </a:r>
            <a:r>
              <a:rPr lang="en-US" sz="2000" dirty="0" err="1"/>
              <a:t>mínimo</a:t>
            </a:r>
            <a:r>
              <a:rPr lang="en-US" sz="2000" dirty="0"/>
              <a:t> 30%, para o outro </a:t>
            </a:r>
            <a:r>
              <a:rPr lang="en-US" sz="2000" dirty="0" err="1"/>
              <a:t>tem</a:t>
            </a:r>
            <a:r>
              <a:rPr lang="en-US" sz="2000" dirty="0"/>
              <a:t> de </a:t>
            </a:r>
            <a:r>
              <a:rPr lang="en-US" sz="2000" dirty="0" err="1"/>
              <a:t>ter</a:t>
            </a:r>
            <a:r>
              <a:rPr lang="en-US" sz="2000" dirty="0"/>
              <a:t> 80%)</a:t>
            </a:r>
          </a:p>
          <a:p>
            <a:endParaRPr lang="en-US" sz="2000" dirty="0"/>
          </a:p>
          <a:p>
            <a:r>
              <a:rPr lang="en-US" sz="2000" dirty="0"/>
              <a:t>Por </a:t>
            </a:r>
            <a:r>
              <a:rPr lang="en-US" sz="2000" dirty="0" err="1"/>
              <a:t>isso</a:t>
            </a:r>
            <a:r>
              <a:rPr lang="en-US" sz="2000" dirty="0"/>
              <a:t>, é </a:t>
            </a:r>
            <a:r>
              <a:rPr lang="en-US" sz="2000" dirty="0" err="1"/>
              <a:t>importante</a:t>
            </a:r>
            <a:r>
              <a:rPr lang="en-US" sz="2000" dirty="0"/>
              <a:t> que antes de </a:t>
            </a:r>
            <a:r>
              <a:rPr lang="en-US" sz="2000" dirty="0" err="1"/>
              <a:t>iniciar</a:t>
            </a:r>
            <a:r>
              <a:rPr lang="en-US" sz="2000" dirty="0"/>
              <a:t> o </a:t>
            </a:r>
            <a:r>
              <a:rPr lang="en-US" sz="2000" dirty="0" err="1"/>
              <a:t>áduo</a:t>
            </a:r>
            <a:r>
              <a:rPr lang="en-US" sz="2000" dirty="0"/>
              <a:t> </a:t>
            </a:r>
            <a:r>
              <a:rPr lang="en-US" sz="2000" dirty="0" err="1"/>
              <a:t>caminho</a:t>
            </a:r>
            <a:r>
              <a:rPr lang="en-US" sz="2000" dirty="0"/>
              <a:t> da </a:t>
            </a:r>
            <a:r>
              <a:rPr lang="en-US" sz="2000" dirty="0" err="1"/>
              <a:t>qualidade</a:t>
            </a:r>
            <a:r>
              <a:rPr lang="en-US" sz="2000" dirty="0"/>
              <a:t>, que </a:t>
            </a:r>
            <a:r>
              <a:rPr lang="en-US" sz="2000" dirty="0" err="1"/>
              <a:t>todos</a:t>
            </a:r>
            <a:r>
              <a:rPr lang="en-US" sz="2000" dirty="0"/>
              <a:t> </a:t>
            </a:r>
            <a:r>
              <a:rPr lang="en-US" sz="2000" dirty="0" err="1"/>
              <a:t>estejam</a:t>
            </a:r>
            <a:r>
              <a:rPr lang="en-US" sz="2000" dirty="0"/>
              <a:t> de </a:t>
            </a:r>
            <a:r>
              <a:rPr lang="en-US" sz="2000" dirty="0" err="1"/>
              <a:t>acordo</a:t>
            </a:r>
            <a:r>
              <a:rPr lang="en-US" sz="2000" dirty="0"/>
              <a:t> com o que é </a:t>
            </a:r>
            <a:r>
              <a:rPr lang="en-US" sz="2000" dirty="0" err="1"/>
              <a:t>qualidade</a:t>
            </a:r>
            <a:r>
              <a:rPr lang="en-US" sz="2000" dirty="0"/>
              <a:t> para o time.</a:t>
            </a:r>
          </a:p>
          <a:p>
            <a:endParaRPr lang="en-US" sz="2000" dirty="0"/>
          </a:p>
          <a:p>
            <a:endParaRPr lang="en-US" sz="2000" dirty="0"/>
          </a:p>
        </p:txBody>
      </p:sp>
    </p:spTree>
    <p:extLst>
      <p:ext uri="{BB962C8B-B14F-4D97-AF65-F5344CB8AC3E}">
        <p14:creationId xmlns:p14="http://schemas.microsoft.com/office/powerpoint/2010/main" val="626616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Teste de software – principio F.I.R.S.T.</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endParaRPr lang="pt-BR" dirty="0"/>
          </a:p>
          <a:p>
            <a:endParaRPr lang="pt-BR" dirty="0"/>
          </a:p>
          <a:p>
            <a:endParaRPr lang="pt-BR" dirty="0"/>
          </a:p>
          <a:p>
            <a:endParaRPr lang="pt-BR" dirty="0"/>
          </a:p>
          <a:p>
            <a:endParaRPr lang="pt-BR" dirty="0"/>
          </a:p>
          <a:p>
            <a:pPr marL="285750" indent="-285750">
              <a:buFont typeface="Arial" panose="020B0604020202020204" pitchFamily="34" charset="0"/>
              <a:buChar char="•"/>
            </a:pPr>
            <a:r>
              <a:rPr lang="pt-BR" dirty="0"/>
              <a:t>(Repetitividade) – Um teste ao ser executado sempre deve retornar o mesmo resultado, independente do ambiente </a:t>
            </a:r>
          </a:p>
        </p:txBody>
      </p:sp>
      <p:pic>
        <p:nvPicPr>
          <p:cNvPr id="4" name="Imagem 3">
            <a:extLst>
              <a:ext uri="{FF2B5EF4-FFF2-40B4-BE49-F238E27FC236}">
                <a16:creationId xmlns:a16="http://schemas.microsoft.com/office/drawing/2014/main" id="{8B27C776-6E46-AFF9-428C-5FE8D3DF2B14}"/>
              </a:ext>
            </a:extLst>
          </p:cNvPr>
          <p:cNvPicPr>
            <a:picLocks noChangeAspect="1"/>
          </p:cNvPicPr>
          <p:nvPr/>
        </p:nvPicPr>
        <p:blipFill>
          <a:blip r:embed="rId2"/>
          <a:stretch>
            <a:fillRect/>
          </a:stretch>
        </p:blipFill>
        <p:spPr>
          <a:xfrm>
            <a:off x="546099" y="1339141"/>
            <a:ext cx="6005080" cy="1257409"/>
          </a:xfrm>
          <a:prstGeom prst="rect">
            <a:avLst/>
          </a:prstGeom>
        </p:spPr>
      </p:pic>
    </p:spTree>
    <p:extLst>
      <p:ext uri="{BB962C8B-B14F-4D97-AF65-F5344CB8AC3E}">
        <p14:creationId xmlns:p14="http://schemas.microsoft.com/office/powerpoint/2010/main" val="19105809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Teste de software – principio F.I.R.S.T.</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endParaRPr lang="pt-BR" dirty="0"/>
          </a:p>
          <a:p>
            <a:endParaRPr lang="pt-BR" dirty="0"/>
          </a:p>
          <a:p>
            <a:endParaRPr lang="pt-BR" dirty="0"/>
          </a:p>
          <a:p>
            <a:endParaRPr lang="pt-BR" dirty="0"/>
          </a:p>
          <a:p>
            <a:endParaRPr lang="pt-BR" dirty="0"/>
          </a:p>
          <a:p>
            <a:pPr marL="285750" indent="-285750">
              <a:buFont typeface="Arial" panose="020B0604020202020204" pitchFamily="34" charset="0"/>
              <a:buChar char="•"/>
            </a:pPr>
            <a:r>
              <a:rPr lang="pt-BR" dirty="0"/>
              <a:t>(</a:t>
            </a:r>
            <a:r>
              <a:rPr lang="pt-BR" dirty="0" err="1"/>
              <a:t>Autovalidação</a:t>
            </a:r>
            <a:r>
              <a:rPr lang="pt-BR" dirty="0"/>
              <a:t>) – o próprio teste tem de ser validado por ele mesmo, não sendo necessário relatórios para checagem do resultado do mesmo </a:t>
            </a:r>
          </a:p>
          <a:p>
            <a:endParaRPr lang="pt-BR" dirty="0"/>
          </a:p>
          <a:p>
            <a:endParaRPr lang="pt-BR" dirty="0"/>
          </a:p>
          <a:p>
            <a:endParaRPr lang="pt-BR" dirty="0"/>
          </a:p>
          <a:p>
            <a:endParaRPr lang="pt-BR" dirty="0"/>
          </a:p>
          <a:p>
            <a:pPr marL="285750" indent="-285750">
              <a:buFont typeface="Arial" panose="020B0604020202020204" pitchFamily="34" charset="0"/>
              <a:buChar char="•"/>
            </a:pPr>
            <a:endParaRPr lang="pt-BR" dirty="0"/>
          </a:p>
        </p:txBody>
      </p:sp>
      <p:pic>
        <p:nvPicPr>
          <p:cNvPr id="4" name="Imagem 3">
            <a:extLst>
              <a:ext uri="{FF2B5EF4-FFF2-40B4-BE49-F238E27FC236}">
                <a16:creationId xmlns:a16="http://schemas.microsoft.com/office/drawing/2014/main" id="{EFFC9220-26B0-0AD2-1831-F0F06637C99A}"/>
              </a:ext>
            </a:extLst>
          </p:cNvPr>
          <p:cNvPicPr>
            <a:picLocks noChangeAspect="1"/>
          </p:cNvPicPr>
          <p:nvPr/>
        </p:nvPicPr>
        <p:blipFill>
          <a:blip r:embed="rId2"/>
          <a:stretch>
            <a:fillRect/>
          </a:stretch>
        </p:blipFill>
        <p:spPr>
          <a:xfrm>
            <a:off x="546099" y="1320287"/>
            <a:ext cx="6005080" cy="1257409"/>
          </a:xfrm>
          <a:prstGeom prst="rect">
            <a:avLst/>
          </a:prstGeom>
        </p:spPr>
      </p:pic>
    </p:spTree>
    <p:extLst>
      <p:ext uri="{BB962C8B-B14F-4D97-AF65-F5344CB8AC3E}">
        <p14:creationId xmlns:p14="http://schemas.microsoft.com/office/powerpoint/2010/main" val="96676680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Teste de software – principio F.I.R.S.T.</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endParaRPr lang="pt-BR" dirty="0"/>
          </a:p>
          <a:p>
            <a:endParaRPr lang="pt-BR" dirty="0"/>
          </a:p>
          <a:p>
            <a:endParaRPr lang="pt-BR" dirty="0"/>
          </a:p>
          <a:p>
            <a:endParaRPr lang="pt-BR" dirty="0"/>
          </a:p>
          <a:p>
            <a:endParaRPr lang="pt-BR" dirty="0"/>
          </a:p>
          <a:p>
            <a:pPr marL="285750" indent="-285750">
              <a:buFont typeface="Arial" panose="020B0604020202020204" pitchFamily="34" charset="0"/>
              <a:buChar char="•"/>
            </a:pPr>
            <a:r>
              <a:rPr lang="pt-BR" dirty="0"/>
              <a:t>(Pontualidade) - o código de teste deve ser escrito antes que o código entre em produção. depois disso, pode ser que você não se lembre da lógica, deixe alguma coisa fora do teste, escreva testes desnecessários ou pode ser que escreva  códigos não testáveis.</a:t>
            </a:r>
            <a:endParaRPr lang="pt-BR" u="sng" dirty="0"/>
          </a:p>
          <a:p>
            <a:pPr marL="285750" indent="-285750">
              <a:buFont typeface="Arial" panose="020B0604020202020204" pitchFamily="34" charset="0"/>
              <a:buChar char="•"/>
            </a:pPr>
            <a:endParaRPr lang="pt-BR" u="sng" dirty="0"/>
          </a:p>
          <a:p>
            <a:r>
              <a:rPr lang="pt-BR" u="sng" dirty="0"/>
              <a:t>IMPORTANTE:</a:t>
            </a:r>
          </a:p>
          <a:p>
            <a:pPr marL="285750" indent="-285750">
              <a:buFont typeface="Arial" panose="020B0604020202020204" pitchFamily="34" charset="0"/>
              <a:buChar char="•"/>
            </a:pPr>
            <a:r>
              <a:rPr lang="pt-BR" dirty="0"/>
              <a:t>Alguns desenvolvedores defendem que a letra T deveria significar </a:t>
            </a:r>
            <a:r>
              <a:rPr lang="pt-BR" dirty="0" err="1"/>
              <a:t>Thorough</a:t>
            </a:r>
            <a:r>
              <a:rPr lang="pt-BR" dirty="0"/>
              <a:t> (minucioso), não devem cobrir apenas o caminho feliz</a:t>
            </a:r>
          </a:p>
        </p:txBody>
      </p:sp>
      <p:pic>
        <p:nvPicPr>
          <p:cNvPr id="4" name="Imagem 3">
            <a:extLst>
              <a:ext uri="{FF2B5EF4-FFF2-40B4-BE49-F238E27FC236}">
                <a16:creationId xmlns:a16="http://schemas.microsoft.com/office/drawing/2014/main" id="{69F0BC37-B723-E6CA-1E64-49963D207E40}"/>
              </a:ext>
            </a:extLst>
          </p:cNvPr>
          <p:cNvPicPr>
            <a:picLocks noChangeAspect="1"/>
          </p:cNvPicPr>
          <p:nvPr/>
        </p:nvPicPr>
        <p:blipFill>
          <a:blip r:embed="rId2"/>
          <a:stretch>
            <a:fillRect/>
          </a:stretch>
        </p:blipFill>
        <p:spPr>
          <a:xfrm>
            <a:off x="546099" y="1329713"/>
            <a:ext cx="6005080" cy="1257409"/>
          </a:xfrm>
          <a:prstGeom prst="rect">
            <a:avLst/>
          </a:prstGeom>
        </p:spPr>
      </p:pic>
    </p:spTree>
    <p:extLst>
      <p:ext uri="{BB962C8B-B14F-4D97-AF65-F5344CB8AC3E}">
        <p14:creationId xmlns:p14="http://schemas.microsoft.com/office/powerpoint/2010/main" val="21940097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D4D5F1C-1D0D-45D0-B12D-A10865B1805B}"/>
              </a:ext>
            </a:extLst>
          </p:cNvPr>
          <p:cNvSpPr>
            <a:spLocks noGrp="1"/>
          </p:cNvSpPr>
          <p:nvPr>
            <p:ph type="body" sz="quarter" idx="10"/>
          </p:nvPr>
        </p:nvSpPr>
        <p:spPr>
          <a:xfrm>
            <a:off x="4101271" y="4417444"/>
            <a:ext cx="7814209" cy="566738"/>
          </a:xfrm>
        </p:spPr>
        <p:txBody>
          <a:bodyPr/>
          <a:lstStyle/>
          <a:p>
            <a:r>
              <a:rPr lang="en-US" dirty="0"/>
              <a:t>O </a:t>
            </a:r>
            <a:r>
              <a:rPr lang="en-US" dirty="0" err="1"/>
              <a:t>projeto</a:t>
            </a:r>
            <a:endParaRPr lang="en-US" dirty="0"/>
          </a:p>
        </p:txBody>
      </p:sp>
      <p:sp>
        <p:nvSpPr>
          <p:cNvPr id="10" name="Text Placeholder 9">
            <a:extLst>
              <a:ext uri="{FF2B5EF4-FFF2-40B4-BE49-F238E27FC236}">
                <a16:creationId xmlns:a16="http://schemas.microsoft.com/office/drawing/2014/main" id="{0FB0663C-B231-4F80-A963-6446819D648F}"/>
              </a:ext>
            </a:extLst>
          </p:cNvPr>
          <p:cNvSpPr>
            <a:spLocks noGrp="1"/>
          </p:cNvSpPr>
          <p:nvPr>
            <p:ph type="body" sz="quarter" idx="11"/>
          </p:nvPr>
        </p:nvSpPr>
        <p:spPr/>
        <p:txBody>
          <a:bodyPr/>
          <a:lstStyle/>
          <a:p>
            <a:endParaRPr lang="en-US" sz="2200"/>
          </a:p>
        </p:txBody>
      </p:sp>
      <p:sp>
        <p:nvSpPr>
          <p:cNvPr id="4" name="TextBox 3">
            <a:extLst>
              <a:ext uri="{FF2B5EF4-FFF2-40B4-BE49-F238E27FC236}">
                <a16:creationId xmlns:a16="http://schemas.microsoft.com/office/drawing/2014/main" id="{71241200-A0F1-49A6-85A6-7F64779BFD17}"/>
              </a:ext>
            </a:extLst>
          </p:cNvPr>
          <p:cNvSpPr txBox="1"/>
          <p:nvPr/>
        </p:nvSpPr>
        <p:spPr>
          <a:xfrm>
            <a:off x="2455824" y="3859805"/>
            <a:ext cx="1531188" cy="1631216"/>
          </a:xfrm>
          <a:prstGeom prst="rect">
            <a:avLst/>
          </a:prstGeom>
          <a:noFill/>
        </p:spPr>
        <p:txBody>
          <a:bodyPr wrap="none" rtlCol="0">
            <a:spAutoFit/>
          </a:bodyPr>
          <a:lstStyle/>
          <a:p>
            <a:r>
              <a:rPr lang="en-US" sz="10000" spc="-300" dirty="0">
                <a:solidFill>
                  <a:schemeClr val="bg1"/>
                </a:solidFill>
                <a:latin typeface="Arial Narrow" panose="020B0606020202030204" pitchFamily="34" charset="0"/>
                <a:cs typeface="Arial" panose="020B0604020202020204" pitchFamily="34" charset="0"/>
              </a:rPr>
              <a:t>4.3</a:t>
            </a:r>
          </a:p>
        </p:txBody>
      </p:sp>
    </p:spTree>
    <p:extLst>
      <p:ext uri="{BB962C8B-B14F-4D97-AF65-F5344CB8AC3E}">
        <p14:creationId xmlns:p14="http://schemas.microsoft.com/office/powerpoint/2010/main" val="1351223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Testes </a:t>
            </a:r>
            <a:r>
              <a:rPr lang="en-US" dirty="0" err="1"/>
              <a:t>Unitários</a:t>
            </a:r>
            <a:endParaRPr lang="en-US" dirty="0"/>
          </a:p>
        </p:txBody>
      </p:sp>
      <p:pic>
        <p:nvPicPr>
          <p:cNvPr id="8" name="Imagem 7">
            <a:extLst>
              <a:ext uri="{FF2B5EF4-FFF2-40B4-BE49-F238E27FC236}">
                <a16:creationId xmlns:a16="http://schemas.microsoft.com/office/drawing/2014/main" id="{C0A09DDA-438B-35FA-0D37-76FB0F05BD52}"/>
              </a:ext>
            </a:extLst>
          </p:cNvPr>
          <p:cNvPicPr>
            <a:picLocks noChangeAspect="1"/>
          </p:cNvPicPr>
          <p:nvPr/>
        </p:nvPicPr>
        <p:blipFill>
          <a:blip r:embed="rId2"/>
          <a:stretch>
            <a:fillRect/>
          </a:stretch>
        </p:blipFill>
        <p:spPr>
          <a:xfrm>
            <a:off x="652805" y="885164"/>
            <a:ext cx="5169160" cy="2904411"/>
          </a:xfrm>
          <a:prstGeom prst="rect">
            <a:avLst/>
          </a:prstGeom>
        </p:spPr>
      </p:pic>
      <p:pic>
        <p:nvPicPr>
          <p:cNvPr id="3074" name="Picture 2" descr="Aprendendo sobre testes em Java com as princesas da Disney - DEV Community">
            <a:extLst>
              <a:ext uri="{FF2B5EF4-FFF2-40B4-BE49-F238E27FC236}">
                <a16:creationId xmlns:a16="http://schemas.microsoft.com/office/drawing/2014/main" id="{A9A88603-C0AE-CBA8-BF5F-9F2E63F0FD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4737" y="3892417"/>
            <a:ext cx="4481317" cy="2636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3142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O </a:t>
            </a:r>
            <a:r>
              <a:rPr lang="en-US" dirty="0" err="1"/>
              <a:t>Projeto</a:t>
            </a: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endParaRPr lang="pt-BR" dirty="0"/>
          </a:p>
          <a:p>
            <a:endParaRPr lang="pt-BR" dirty="0"/>
          </a:p>
        </p:txBody>
      </p:sp>
      <p:pic>
        <p:nvPicPr>
          <p:cNvPr id="4" name="Imagem 3">
            <a:extLst>
              <a:ext uri="{FF2B5EF4-FFF2-40B4-BE49-F238E27FC236}">
                <a16:creationId xmlns:a16="http://schemas.microsoft.com/office/drawing/2014/main" id="{7EDF05B1-373B-38B7-3713-E4D56A904A82}"/>
              </a:ext>
            </a:extLst>
          </p:cNvPr>
          <p:cNvPicPr>
            <a:picLocks noChangeAspect="1"/>
          </p:cNvPicPr>
          <p:nvPr/>
        </p:nvPicPr>
        <p:blipFill>
          <a:blip r:embed="rId2"/>
          <a:stretch>
            <a:fillRect/>
          </a:stretch>
        </p:blipFill>
        <p:spPr>
          <a:xfrm>
            <a:off x="2322933" y="1462611"/>
            <a:ext cx="6980525" cy="4938188"/>
          </a:xfrm>
          <a:prstGeom prst="rect">
            <a:avLst/>
          </a:prstGeom>
        </p:spPr>
      </p:pic>
    </p:spTree>
    <p:extLst>
      <p:ext uri="{BB962C8B-B14F-4D97-AF65-F5344CB8AC3E}">
        <p14:creationId xmlns:p14="http://schemas.microsoft.com/office/powerpoint/2010/main" val="12569394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Criar</a:t>
            </a:r>
            <a:r>
              <a:rPr lang="en-US" dirty="0"/>
              <a:t> um </a:t>
            </a:r>
            <a:r>
              <a:rPr lang="en-US" dirty="0" err="1"/>
              <a:t>projeto</a:t>
            </a:r>
            <a:r>
              <a:rPr lang="en-US" dirty="0"/>
              <a:t> no </a:t>
            </a:r>
            <a:r>
              <a:rPr lang="en-US" dirty="0" err="1"/>
              <a:t>vscode</a:t>
            </a:r>
            <a:r>
              <a:rPr lang="en-US" dirty="0"/>
              <a:t> </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r>
              <a:rPr lang="pt-BR" sz="2000" dirty="0"/>
              <a:t>Pastas projeto:</a:t>
            </a:r>
          </a:p>
          <a:p>
            <a:pPr marL="285750" indent="-285750">
              <a:buFont typeface="Arial" panose="020B0604020202020204" pitchFamily="34" charset="0"/>
              <a:buChar char="•"/>
            </a:pPr>
            <a:r>
              <a:rPr lang="pt-BR" sz="2000" dirty="0"/>
              <a:t>	</a:t>
            </a:r>
            <a:r>
              <a:rPr lang="pt-BR" sz="2000" dirty="0" err="1"/>
              <a:t>src</a:t>
            </a:r>
            <a:r>
              <a:rPr lang="pt-BR" sz="2000" dirty="0"/>
              <a:t>/</a:t>
            </a:r>
            <a:r>
              <a:rPr lang="pt-BR" sz="2000" dirty="0" err="1"/>
              <a:t>main</a:t>
            </a:r>
            <a:r>
              <a:rPr lang="pt-BR" sz="2000" dirty="0"/>
              <a:t>/</a:t>
            </a:r>
            <a:r>
              <a:rPr lang="pt-BR" sz="2000" dirty="0" err="1"/>
              <a:t>java</a:t>
            </a:r>
            <a:r>
              <a:rPr lang="pt-BR" sz="2000" dirty="0"/>
              <a:t> </a:t>
            </a:r>
            <a:r>
              <a:rPr lang="pt-BR" sz="2000" dirty="0">
                <a:sym typeface="Wingdings" panose="05000000000000000000" pitchFamily="2" charset="2"/>
              </a:rPr>
              <a:t> Código fonte do projeto</a:t>
            </a:r>
            <a:endParaRPr lang="pt-BR" sz="2000" dirty="0"/>
          </a:p>
          <a:p>
            <a:pPr marL="285750" indent="-285750">
              <a:buFont typeface="Arial" panose="020B0604020202020204" pitchFamily="34" charset="0"/>
              <a:buChar char="•"/>
            </a:pPr>
            <a:r>
              <a:rPr lang="pt-BR" sz="2000" dirty="0"/>
              <a:t>	</a:t>
            </a:r>
            <a:r>
              <a:rPr lang="pt-BR" sz="2000" dirty="0" err="1"/>
              <a:t>src</a:t>
            </a:r>
            <a:r>
              <a:rPr lang="pt-BR" sz="2000" dirty="0"/>
              <a:t>/</a:t>
            </a:r>
            <a:r>
              <a:rPr lang="pt-BR" sz="2000" dirty="0" err="1"/>
              <a:t>test</a:t>
            </a:r>
            <a:r>
              <a:rPr lang="pt-BR" sz="2000" dirty="0"/>
              <a:t>/</a:t>
            </a:r>
            <a:r>
              <a:rPr lang="pt-BR" sz="2000" dirty="0" err="1"/>
              <a:t>java</a:t>
            </a:r>
            <a:r>
              <a:rPr lang="pt-BR" sz="2000" dirty="0"/>
              <a:t> </a:t>
            </a:r>
            <a:r>
              <a:rPr lang="pt-BR" sz="2000" dirty="0">
                <a:sym typeface="Wingdings" panose="05000000000000000000" pitchFamily="2" charset="2"/>
              </a:rPr>
              <a:t> Código de testes</a:t>
            </a:r>
          </a:p>
          <a:p>
            <a:pPr marL="285750" indent="-285750">
              <a:buFont typeface="Arial" panose="020B0604020202020204" pitchFamily="34" charset="0"/>
              <a:buChar char="•"/>
            </a:pPr>
            <a:endParaRPr lang="pt-BR" sz="2000" dirty="0">
              <a:sym typeface="Wingdings" panose="05000000000000000000" pitchFamily="2" charset="2"/>
            </a:endParaRPr>
          </a:p>
          <a:p>
            <a:r>
              <a:rPr lang="pt-BR" sz="2000" dirty="0">
                <a:sym typeface="Wingdings" panose="05000000000000000000" pitchFamily="2" charset="2"/>
              </a:rPr>
              <a:t>Criando assim o Java irá entender a relação entre os pacotes.</a:t>
            </a:r>
          </a:p>
          <a:p>
            <a:endParaRPr lang="pt-BR" sz="2000" dirty="0">
              <a:sym typeface="Wingdings" panose="05000000000000000000" pitchFamily="2" charset="2"/>
            </a:endParaRPr>
          </a:p>
          <a:p>
            <a:pPr marL="342900" indent="-342900">
              <a:buFontTx/>
              <a:buChar char="-"/>
            </a:pPr>
            <a:r>
              <a:rPr lang="pt-BR" sz="2000" dirty="0">
                <a:sym typeface="Wingdings" panose="05000000000000000000" pitchFamily="2" charset="2"/>
              </a:rPr>
              <a:t>Go </a:t>
            </a:r>
            <a:r>
              <a:rPr lang="pt-BR" sz="2000" dirty="0" err="1">
                <a:sym typeface="Wingdings" panose="05000000000000000000" pitchFamily="2" charset="2"/>
              </a:rPr>
              <a:t>to</a:t>
            </a:r>
            <a:r>
              <a:rPr lang="pt-BR" sz="2000" dirty="0">
                <a:sym typeface="Wingdings" panose="05000000000000000000" pitchFamily="2" charset="2"/>
              </a:rPr>
              <a:t> </a:t>
            </a:r>
            <a:r>
              <a:rPr lang="pt-BR" sz="2000" dirty="0" err="1">
                <a:sym typeface="Wingdings" panose="05000000000000000000" pitchFamily="2" charset="2"/>
              </a:rPr>
              <a:t>test</a:t>
            </a:r>
            <a:r>
              <a:rPr lang="pt-BR" sz="2000" dirty="0">
                <a:sym typeface="Wingdings" panose="05000000000000000000" pitchFamily="2" charset="2"/>
              </a:rPr>
              <a:t> 		 estando em uma classe, vai para a classe de teste, caso não exista, o </a:t>
            </a:r>
            <a:r>
              <a:rPr lang="pt-BR" sz="2000" dirty="0" err="1">
                <a:sym typeface="Wingdings" panose="05000000000000000000" pitchFamily="2" charset="2"/>
              </a:rPr>
              <a:t>vs</a:t>
            </a:r>
            <a:r>
              <a:rPr lang="pt-BR" sz="2000" dirty="0">
                <a:sym typeface="Wingdings" panose="05000000000000000000" pitchFamily="2" charset="2"/>
              </a:rPr>
              <a:t> </a:t>
            </a:r>
            <a:r>
              <a:rPr lang="pt-BR" sz="2000" dirty="0" err="1">
                <a:sym typeface="Wingdings" panose="05000000000000000000" pitchFamily="2" charset="2"/>
              </a:rPr>
              <a:t>code</a:t>
            </a:r>
            <a:r>
              <a:rPr lang="pt-BR" sz="2000" dirty="0">
                <a:sym typeface="Wingdings" panose="05000000000000000000" pitchFamily="2" charset="2"/>
              </a:rPr>
              <a:t> irá cria-la. </a:t>
            </a:r>
          </a:p>
          <a:p>
            <a:pPr marL="342900" indent="-342900">
              <a:buFontTx/>
              <a:buChar char="-"/>
            </a:pPr>
            <a:r>
              <a:rPr lang="pt-BR" sz="2000" dirty="0">
                <a:sym typeface="Wingdings" panose="05000000000000000000" pitchFamily="2" charset="2"/>
              </a:rPr>
              <a:t>Go </a:t>
            </a:r>
            <a:r>
              <a:rPr lang="pt-BR" sz="2000" dirty="0" err="1">
                <a:sym typeface="Wingdings" panose="05000000000000000000" pitchFamily="2" charset="2"/>
              </a:rPr>
              <a:t>to</a:t>
            </a:r>
            <a:r>
              <a:rPr lang="pt-BR" sz="2000" dirty="0">
                <a:sym typeface="Wingdings" panose="05000000000000000000" pitchFamily="2" charset="2"/>
              </a:rPr>
              <a:t> </a:t>
            </a:r>
            <a:r>
              <a:rPr lang="pt-BR" sz="2000" dirty="0" err="1">
                <a:sym typeface="Wingdings" panose="05000000000000000000" pitchFamily="2" charset="2"/>
              </a:rPr>
              <a:t>test</a:t>
            </a:r>
            <a:r>
              <a:rPr lang="pt-BR" sz="2000" dirty="0">
                <a:sym typeface="Wingdings" panose="05000000000000000000" pitchFamily="2" charset="2"/>
              </a:rPr>
              <a:t> </a:t>
            </a:r>
            <a:r>
              <a:rPr lang="pt-BR" sz="2000" dirty="0" err="1">
                <a:sym typeface="Wingdings" panose="05000000000000000000" pitchFamily="2" charset="2"/>
              </a:rPr>
              <a:t>subject</a:t>
            </a:r>
            <a:r>
              <a:rPr lang="pt-BR" sz="2000" dirty="0">
                <a:sym typeface="Wingdings" panose="05000000000000000000" pitchFamily="2" charset="2"/>
              </a:rPr>
              <a:t> 	 estando em uma classe de teste, vai para a classe que está sendo testada.</a:t>
            </a:r>
          </a:p>
          <a:p>
            <a:r>
              <a:rPr lang="pt-BR" sz="2000" b="1" dirty="0"/>
              <a:t>ATENÇÃO</a:t>
            </a:r>
            <a:r>
              <a:rPr lang="pt-BR" sz="2000" dirty="0"/>
              <a:t>:</a:t>
            </a:r>
          </a:p>
          <a:p>
            <a:r>
              <a:rPr lang="pt-BR" sz="2000" dirty="0"/>
              <a:t>Cuidado com o </a:t>
            </a:r>
            <a:r>
              <a:rPr lang="fr-FR" sz="2400" b="0" dirty="0">
                <a:solidFill>
                  <a:srgbClr val="EC8E2C"/>
                </a:solidFill>
                <a:effectLst/>
                <a:latin typeface="Consolas" panose="020B0609020204030204" pitchFamily="49" charset="0"/>
              </a:rPr>
              <a:t>import</a:t>
            </a:r>
            <a:r>
              <a:rPr lang="fr-FR" sz="2400" b="0" dirty="0">
                <a:solidFill>
                  <a:srgbClr val="C9D1D9"/>
                </a:solidFill>
                <a:effectLst/>
                <a:latin typeface="Consolas" panose="020B0609020204030204" pitchFamily="49" charset="0"/>
              </a:rPr>
              <a:t> </a:t>
            </a:r>
            <a:r>
              <a:rPr lang="fr-FR" sz="2400" b="0" dirty="0" err="1">
                <a:solidFill>
                  <a:srgbClr val="FDAC54"/>
                </a:solidFill>
                <a:effectLst/>
                <a:latin typeface="Consolas" panose="020B0609020204030204" pitchFamily="49" charset="0"/>
              </a:rPr>
              <a:t>com</a:t>
            </a:r>
            <a:r>
              <a:rPr lang="fr-FR" sz="2400" b="0" dirty="0" err="1">
                <a:solidFill>
                  <a:srgbClr val="C9D1D9"/>
                </a:solidFill>
                <a:effectLst/>
                <a:latin typeface="Consolas" panose="020B0609020204030204" pitchFamily="49" charset="0"/>
              </a:rPr>
              <a:t>.</a:t>
            </a:r>
            <a:r>
              <a:rPr lang="fr-FR" sz="2400" b="0" dirty="0" err="1">
                <a:solidFill>
                  <a:srgbClr val="FDAC54"/>
                </a:solidFill>
                <a:effectLst/>
                <a:latin typeface="Consolas" panose="020B0609020204030204" pitchFamily="49" charset="0"/>
              </a:rPr>
              <a:t>google</a:t>
            </a:r>
            <a:r>
              <a:rPr lang="fr-FR" sz="2400" b="0" dirty="0" err="1">
                <a:solidFill>
                  <a:srgbClr val="C9D1D9"/>
                </a:solidFill>
                <a:effectLst/>
                <a:latin typeface="Consolas" panose="020B0609020204030204" pitchFamily="49" charset="0"/>
              </a:rPr>
              <a:t>.</a:t>
            </a:r>
            <a:r>
              <a:rPr lang="fr-FR" sz="2400" b="0" dirty="0" err="1">
                <a:solidFill>
                  <a:srgbClr val="FDAC54"/>
                </a:solidFill>
                <a:effectLst/>
                <a:latin typeface="Consolas" panose="020B0609020204030204" pitchFamily="49" charset="0"/>
              </a:rPr>
              <a:t>inject</a:t>
            </a:r>
            <a:r>
              <a:rPr lang="fr-FR" sz="2400" b="0" dirty="0" err="1">
                <a:solidFill>
                  <a:srgbClr val="C9D1D9"/>
                </a:solidFill>
                <a:effectLst/>
                <a:latin typeface="Consolas" panose="020B0609020204030204" pitchFamily="49" charset="0"/>
              </a:rPr>
              <a:t>.</a:t>
            </a:r>
            <a:r>
              <a:rPr lang="fr-FR" sz="2400" b="0" dirty="0" err="1">
                <a:solidFill>
                  <a:srgbClr val="EC8E2C"/>
                </a:solidFill>
                <a:effectLst/>
                <a:latin typeface="Consolas" panose="020B0609020204030204" pitchFamily="49" charset="0"/>
              </a:rPr>
              <a:t>Inject</a:t>
            </a:r>
            <a:r>
              <a:rPr lang="fr-FR" sz="2000" dirty="0"/>
              <a:t>; o </a:t>
            </a:r>
            <a:r>
              <a:rPr lang="fr-FR" sz="2000" dirty="0" err="1"/>
              <a:t>correto</a:t>
            </a:r>
            <a:r>
              <a:rPr lang="fr-FR" sz="2000" dirty="0"/>
              <a:t> é:</a:t>
            </a:r>
          </a:p>
          <a:p>
            <a:r>
              <a:rPr lang="pt-BR" sz="2800" b="0" dirty="0" err="1">
                <a:solidFill>
                  <a:srgbClr val="EC8E2C"/>
                </a:solidFill>
                <a:effectLst/>
                <a:latin typeface="Consolas" panose="020B0609020204030204" pitchFamily="49" charset="0"/>
              </a:rPr>
              <a:t>import</a:t>
            </a:r>
            <a:r>
              <a:rPr lang="pt-BR" sz="2800" b="0" dirty="0">
                <a:solidFill>
                  <a:srgbClr val="C9D1D9"/>
                </a:solidFill>
                <a:effectLst/>
                <a:latin typeface="Consolas" panose="020B0609020204030204" pitchFamily="49" charset="0"/>
              </a:rPr>
              <a:t> </a:t>
            </a:r>
            <a:r>
              <a:rPr lang="pt-BR" sz="2800" b="0" dirty="0" err="1">
                <a:solidFill>
                  <a:srgbClr val="FDAC54"/>
                </a:solidFill>
                <a:effectLst/>
                <a:latin typeface="Consolas" panose="020B0609020204030204" pitchFamily="49" charset="0"/>
              </a:rPr>
              <a:t>jakarta</a:t>
            </a:r>
            <a:r>
              <a:rPr lang="pt-BR" sz="2800" b="0" dirty="0" err="1">
                <a:solidFill>
                  <a:srgbClr val="C9D1D9"/>
                </a:solidFill>
                <a:effectLst/>
                <a:latin typeface="Consolas" panose="020B0609020204030204" pitchFamily="49" charset="0"/>
              </a:rPr>
              <a:t>.</a:t>
            </a:r>
            <a:r>
              <a:rPr lang="pt-BR" sz="2800" b="0" dirty="0" err="1">
                <a:solidFill>
                  <a:srgbClr val="FDAC54"/>
                </a:solidFill>
                <a:effectLst/>
                <a:latin typeface="Consolas" panose="020B0609020204030204" pitchFamily="49" charset="0"/>
              </a:rPr>
              <a:t>inject</a:t>
            </a:r>
            <a:r>
              <a:rPr lang="pt-BR" sz="2800" b="0" dirty="0" err="1">
                <a:solidFill>
                  <a:srgbClr val="C9D1D9"/>
                </a:solidFill>
                <a:effectLst/>
                <a:latin typeface="Consolas" panose="020B0609020204030204" pitchFamily="49" charset="0"/>
              </a:rPr>
              <a:t>.</a:t>
            </a:r>
            <a:r>
              <a:rPr lang="pt-BR" sz="2800" b="0" dirty="0" err="1">
                <a:solidFill>
                  <a:srgbClr val="EC8E2C"/>
                </a:solidFill>
                <a:effectLst/>
                <a:latin typeface="Consolas" panose="020B0609020204030204" pitchFamily="49" charset="0"/>
              </a:rPr>
              <a:t>Inject</a:t>
            </a:r>
            <a:r>
              <a:rPr lang="pt-BR" sz="2800" b="0" dirty="0">
                <a:solidFill>
                  <a:srgbClr val="C9D1D9"/>
                </a:solidFill>
                <a:effectLst/>
                <a:latin typeface="Consolas" panose="020B0609020204030204" pitchFamily="49" charset="0"/>
              </a:rPr>
              <a:t>;</a:t>
            </a:r>
          </a:p>
          <a:p>
            <a:endParaRPr lang="fr-FR" sz="2400" b="0" dirty="0">
              <a:solidFill>
                <a:srgbClr val="C9D1D9"/>
              </a:solidFill>
              <a:effectLst/>
              <a:latin typeface="Consolas" panose="020B0609020204030204" pitchFamily="49" charset="0"/>
            </a:endParaRPr>
          </a:p>
          <a:p>
            <a:br>
              <a:rPr lang="fr-FR" sz="2400" b="0" dirty="0">
                <a:solidFill>
                  <a:srgbClr val="C9D1D9"/>
                </a:solidFill>
                <a:effectLst/>
                <a:latin typeface="Consolas" panose="020B0609020204030204" pitchFamily="49" charset="0"/>
              </a:rPr>
            </a:br>
            <a:endParaRPr lang="fr-FR" sz="2400" b="0" dirty="0">
              <a:solidFill>
                <a:srgbClr val="C9D1D9"/>
              </a:solidFill>
              <a:effectLst/>
              <a:latin typeface="Consolas" panose="020B0609020204030204" pitchFamily="49" charset="0"/>
            </a:endParaRPr>
          </a:p>
          <a:p>
            <a:endParaRPr lang="pt-BR" sz="2000" dirty="0"/>
          </a:p>
        </p:txBody>
      </p:sp>
    </p:spTree>
    <p:extLst>
      <p:ext uri="{BB962C8B-B14F-4D97-AF65-F5344CB8AC3E}">
        <p14:creationId xmlns:p14="http://schemas.microsoft.com/office/powerpoint/2010/main" val="20192249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Dependências</a:t>
            </a:r>
            <a:r>
              <a:rPr lang="en-US" dirty="0"/>
              <a:t> (pom.xml)</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a:xfrm>
            <a:off x="546099" y="756098"/>
            <a:ext cx="10993096" cy="5345804"/>
          </a:xfrm>
        </p:spPr>
        <p:txBody>
          <a:bodyPr/>
          <a:lstStyle/>
          <a:p>
            <a:r>
              <a:rPr lang="pt-BR" sz="1000" dirty="0"/>
              <a:t> </a:t>
            </a:r>
          </a:p>
        </p:txBody>
      </p:sp>
      <p:sp>
        <p:nvSpPr>
          <p:cNvPr id="5" name="CaixaDeTexto 4">
            <a:extLst>
              <a:ext uri="{FF2B5EF4-FFF2-40B4-BE49-F238E27FC236}">
                <a16:creationId xmlns:a16="http://schemas.microsoft.com/office/drawing/2014/main" id="{4FF04787-5880-CC94-B01D-6150327FCC9A}"/>
              </a:ext>
            </a:extLst>
          </p:cNvPr>
          <p:cNvSpPr txBox="1"/>
          <p:nvPr/>
        </p:nvSpPr>
        <p:spPr>
          <a:xfrm>
            <a:off x="886119" y="925468"/>
            <a:ext cx="4115166" cy="1477328"/>
          </a:xfrm>
          <a:prstGeom prst="rect">
            <a:avLst/>
          </a:prstGeom>
          <a:noFill/>
        </p:spPr>
        <p:txBody>
          <a:bodyPr wrap="none" rtlCol="0">
            <a:spAutoFit/>
          </a:bodyPr>
          <a:lstStyle/>
          <a:p>
            <a:r>
              <a:rPr lang="pt-BR" dirty="0"/>
              <a:t>&lt;</a:t>
            </a:r>
            <a:r>
              <a:rPr lang="pt-BR" dirty="0" err="1"/>
              <a:t>dependency</a:t>
            </a:r>
            <a:r>
              <a:rPr lang="pt-BR" dirty="0"/>
              <a:t>&gt;</a:t>
            </a:r>
          </a:p>
          <a:p>
            <a:r>
              <a:rPr lang="pt-BR" dirty="0"/>
              <a:t>      &lt;</a:t>
            </a:r>
            <a:r>
              <a:rPr lang="pt-BR" dirty="0" err="1"/>
              <a:t>groupId</a:t>
            </a:r>
            <a:r>
              <a:rPr lang="pt-BR" dirty="0"/>
              <a:t>&gt;</a:t>
            </a:r>
            <a:r>
              <a:rPr lang="pt-BR" dirty="0" err="1"/>
              <a:t>io.quarkus</a:t>
            </a:r>
            <a:r>
              <a:rPr lang="pt-BR" dirty="0"/>
              <a:t>&lt;/</a:t>
            </a:r>
            <a:r>
              <a:rPr lang="pt-BR" dirty="0" err="1"/>
              <a:t>groupId</a:t>
            </a:r>
            <a:r>
              <a:rPr lang="pt-BR" dirty="0"/>
              <a:t>&gt;</a:t>
            </a:r>
          </a:p>
          <a:p>
            <a:r>
              <a:rPr lang="pt-BR" dirty="0"/>
              <a:t>      &lt;</a:t>
            </a:r>
            <a:r>
              <a:rPr lang="pt-BR" dirty="0" err="1"/>
              <a:t>artifactId</a:t>
            </a:r>
            <a:r>
              <a:rPr lang="pt-BR" dirty="0"/>
              <a:t>&gt;quarkus-junit5&lt;/</a:t>
            </a:r>
            <a:r>
              <a:rPr lang="pt-BR" dirty="0" err="1"/>
              <a:t>artifactId</a:t>
            </a:r>
            <a:r>
              <a:rPr lang="pt-BR" dirty="0"/>
              <a:t>&gt;</a:t>
            </a:r>
          </a:p>
          <a:p>
            <a:r>
              <a:rPr lang="pt-BR" dirty="0"/>
              <a:t>      &lt;</a:t>
            </a:r>
            <a:r>
              <a:rPr lang="pt-BR" dirty="0" err="1"/>
              <a:t>scope</a:t>
            </a:r>
            <a:r>
              <a:rPr lang="pt-BR" dirty="0"/>
              <a:t>&gt;</a:t>
            </a:r>
            <a:r>
              <a:rPr lang="pt-BR" dirty="0" err="1"/>
              <a:t>test</a:t>
            </a:r>
            <a:r>
              <a:rPr lang="pt-BR" dirty="0"/>
              <a:t>&lt;/</a:t>
            </a:r>
            <a:r>
              <a:rPr lang="pt-BR" dirty="0" err="1"/>
              <a:t>scope</a:t>
            </a:r>
            <a:r>
              <a:rPr lang="pt-BR" dirty="0"/>
              <a:t>&gt;</a:t>
            </a:r>
          </a:p>
          <a:p>
            <a:r>
              <a:rPr lang="pt-BR" dirty="0"/>
              <a:t>&lt;/</a:t>
            </a:r>
            <a:r>
              <a:rPr lang="pt-BR" dirty="0" err="1"/>
              <a:t>dependency</a:t>
            </a:r>
            <a:r>
              <a:rPr lang="pt-BR" dirty="0"/>
              <a:t>&gt;</a:t>
            </a:r>
          </a:p>
        </p:txBody>
      </p:sp>
      <p:sp>
        <p:nvSpPr>
          <p:cNvPr id="6" name="CaixaDeTexto 5">
            <a:extLst>
              <a:ext uri="{FF2B5EF4-FFF2-40B4-BE49-F238E27FC236}">
                <a16:creationId xmlns:a16="http://schemas.microsoft.com/office/drawing/2014/main" id="{D2C8FF19-1E00-C3FA-56F9-B31D82181002}"/>
              </a:ext>
            </a:extLst>
          </p:cNvPr>
          <p:cNvSpPr txBox="1"/>
          <p:nvPr/>
        </p:nvSpPr>
        <p:spPr>
          <a:xfrm>
            <a:off x="886119" y="2442528"/>
            <a:ext cx="4943276" cy="1477328"/>
          </a:xfrm>
          <a:prstGeom prst="rect">
            <a:avLst/>
          </a:prstGeom>
          <a:noFill/>
        </p:spPr>
        <p:txBody>
          <a:bodyPr wrap="none" rtlCol="0">
            <a:spAutoFit/>
          </a:bodyPr>
          <a:lstStyle/>
          <a:p>
            <a:r>
              <a:rPr lang="pt-BR" dirty="0"/>
              <a:t> &lt;</a:t>
            </a:r>
            <a:r>
              <a:rPr lang="pt-BR" dirty="0" err="1"/>
              <a:t>dependency</a:t>
            </a:r>
            <a:r>
              <a:rPr lang="pt-BR" dirty="0"/>
              <a:t>&gt;</a:t>
            </a:r>
          </a:p>
          <a:p>
            <a:r>
              <a:rPr lang="pt-BR" dirty="0"/>
              <a:t>      &lt;</a:t>
            </a:r>
            <a:r>
              <a:rPr lang="pt-BR" dirty="0" err="1"/>
              <a:t>groupId</a:t>
            </a:r>
            <a:r>
              <a:rPr lang="pt-BR" dirty="0"/>
              <a:t>&gt;</a:t>
            </a:r>
            <a:r>
              <a:rPr lang="pt-BR" dirty="0" err="1"/>
              <a:t>io.quarkus</a:t>
            </a:r>
            <a:r>
              <a:rPr lang="pt-BR" dirty="0"/>
              <a:t>&lt;/</a:t>
            </a:r>
            <a:r>
              <a:rPr lang="pt-BR" dirty="0" err="1"/>
              <a:t>groupId</a:t>
            </a:r>
            <a:r>
              <a:rPr lang="pt-BR" dirty="0"/>
              <a:t>&gt;</a:t>
            </a:r>
          </a:p>
          <a:p>
            <a:r>
              <a:rPr lang="pt-BR" dirty="0"/>
              <a:t>      &lt;</a:t>
            </a:r>
            <a:r>
              <a:rPr lang="pt-BR" dirty="0" err="1"/>
              <a:t>artifactId</a:t>
            </a:r>
            <a:r>
              <a:rPr lang="pt-BR" dirty="0"/>
              <a:t>&gt;quarkus-junit5-mockito&lt;/</a:t>
            </a:r>
            <a:r>
              <a:rPr lang="pt-BR" dirty="0" err="1"/>
              <a:t>artifactId</a:t>
            </a:r>
            <a:r>
              <a:rPr lang="pt-BR" dirty="0"/>
              <a:t>&gt;</a:t>
            </a:r>
          </a:p>
          <a:p>
            <a:r>
              <a:rPr lang="pt-BR" dirty="0"/>
              <a:t>      &lt;</a:t>
            </a:r>
            <a:r>
              <a:rPr lang="pt-BR" dirty="0" err="1"/>
              <a:t>scope</a:t>
            </a:r>
            <a:r>
              <a:rPr lang="pt-BR" dirty="0"/>
              <a:t>&gt;</a:t>
            </a:r>
            <a:r>
              <a:rPr lang="pt-BR" dirty="0" err="1"/>
              <a:t>test</a:t>
            </a:r>
            <a:r>
              <a:rPr lang="pt-BR" dirty="0"/>
              <a:t>&lt;/</a:t>
            </a:r>
            <a:r>
              <a:rPr lang="pt-BR" dirty="0" err="1"/>
              <a:t>scope</a:t>
            </a:r>
            <a:r>
              <a:rPr lang="pt-BR" dirty="0"/>
              <a:t>&gt;</a:t>
            </a:r>
          </a:p>
          <a:p>
            <a:r>
              <a:rPr lang="pt-BR" dirty="0"/>
              <a:t>&lt;/</a:t>
            </a:r>
            <a:r>
              <a:rPr lang="pt-BR" dirty="0" err="1"/>
              <a:t>dependency</a:t>
            </a:r>
            <a:r>
              <a:rPr lang="pt-BR" dirty="0"/>
              <a:t>&gt;</a:t>
            </a:r>
          </a:p>
        </p:txBody>
      </p:sp>
      <p:sp>
        <p:nvSpPr>
          <p:cNvPr id="7" name="CaixaDeTexto 6">
            <a:extLst>
              <a:ext uri="{FF2B5EF4-FFF2-40B4-BE49-F238E27FC236}">
                <a16:creationId xmlns:a16="http://schemas.microsoft.com/office/drawing/2014/main" id="{3DC8B1FB-3208-0054-ED72-9D234BD19D08}"/>
              </a:ext>
            </a:extLst>
          </p:cNvPr>
          <p:cNvSpPr txBox="1"/>
          <p:nvPr/>
        </p:nvSpPr>
        <p:spPr>
          <a:xfrm>
            <a:off x="961534" y="3959588"/>
            <a:ext cx="4115166" cy="1477328"/>
          </a:xfrm>
          <a:prstGeom prst="rect">
            <a:avLst/>
          </a:prstGeom>
          <a:noFill/>
        </p:spPr>
        <p:txBody>
          <a:bodyPr wrap="none" rtlCol="0">
            <a:spAutoFit/>
          </a:bodyPr>
          <a:lstStyle/>
          <a:p>
            <a:r>
              <a:rPr lang="pt-BR" dirty="0"/>
              <a:t>&lt;</a:t>
            </a:r>
            <a:r>
              <a:rPr lang="pt-BR" dirty="0" err="1"/>
              <a:t>dependency</a:t>
            </a:r>
            <a:r>
              <a:rPr lang="pt-BR" dirty="0"/>
              <a:t>&gt;</a:t>
            </a:r>
          </a:p>
          <a:p>
            <a:r>
              <a:rPr lang="pt-BR" dirty="0"/>
              <a:t>      &lt;</a:t>
            </a:r>
            <a:r>
              <a:rPr lang="pt-BR" dirty="0" err="1"/>
              <a:t>groupId</a:t>
            </a:r>
            <a:r>
              <a:rPr lang="pt-BR" dirty="0"/>
              <a:t>&gt;</a:t>
            </a:r>
            <a:r>
              <a:rPr lang="pt-BR" dirty="0" err="1"/>
              <a:t>org.mockito</a:t>
            </a:r>
            <a:r>
              <a:rPr lang="pt-BR" dirty="0"/>
              <a:t>&lt;/</a:t>
            </a:r>
            <a:r>
              <a:rPr lang="pt-BR" dirty="0" err="1"/>
              <a:t>groupId</a:t>
            </a:r>
            <a:r>
              <a:rPr lang="pt-BR" dirty="0"/>
              <a:t>&gt;</a:t>
            </a:r>
          </a:p>
          <a:p>
            <a:r>
              <a:rPr lang="pt-BR" dirty="0"/>
              <a:t>      &lt;</a:t>
            </a:r>
            <a:r>
              <a:rPr lang="pt-BR" dirty="0" err="1"/>
              <a:t>artifactId</a:t>
            </a:r>
            <a:r>
              <a:rPr lang="pt-BR" dirty="0"/>
              <a:t>&gt;</a:t>
            </a:r>
            <a:r>
              <a:rPr lang="pt-BR" dirty="0" err="1"/>
              <a:t>mockito-inline</a:t>
            </a:r>
            <a:r>
              <a:rPr lang="pt-BR" dirty="0"/>
              <a:t>&lt;/</a:t>
            </a:r>
            <a:r>
              <a:rPr lang="pt-BR" dirty="0" err="1"/>
              <a:t>artifactId</a:t>
            </a:r>
            <a:r>
              <a:rPr lang="pt-BR" dirty="0"/>
              <a:t>&gt;</a:t>
            </a:r>
          </a:p>
          <a:p>
            <a:r>
              <a:rPr lang="pt-BR" dirty="0"/>
              <a:t>      &lt;</a:t>
            </a:r>
            <a:r>
              <a:rPr lang="pt-BR" dirty="0" err="1"/>
              <a:t>scope</a:t>
            </a:r>
            <a:r>
              <a:rPr lang="pt-BR" dirty="0"/>
              <a:t>&gt;</a:t>
            </a:r>
            <a:r>
              <a:rPr lang="pt-BR" dirty="0" err="1"/>
              <a:t>test</a:t>
            </a:r>
            <a:r>
              <a:rPr lang="pt-BR" dirty="0"/>
              <a:t>&lt;/</a:t>
            </a:r>
            <a:r>
              <a:rPr lang="pt-BR" dirty="0" err="1"/>
              <a:t>scope</a:t>
            </a:r>
            <a:r>
              <a:rPr lang="pt-BR" dirty="0"/>
              <a:t>&gt;</a:t>
            </a:r>
          </a:p>
          <a:p>
            <a:r>
              <a:rPr lang="pt-BR" dirty="0"/>
              <a:t>&lt;/</a:t>
            </a:r>
            <a:r>
              <a:rPr lang="pt-BR" dirty="0" err="1"/>
              <a:t>dependency</a:t>
            </a:r>
            <a:r>
              <a:rPr lang="pt-BR" dirty="0"/>
              <a:t>&gt;</a:t>
            </a:r>
          </a:p>
        </p:txBody>
      </p:sp>
      <p:sp>
        <p:nvSpPr>
          <p:cNvPr id="8" name="CaixaDeTexto 7">
            <a:extLst>
              <a:ext uri="{FF2B5EF4-FFF2-40B4-BE49-F238E27FC236}">
                <a16:creationId xmlns:a16="http://schemas.microsoft.com/office/drawing/2014/main" id="{12323724-ACAA-6679-5BAF-A60D56CA74AD}"/>
              </a:ext>
            </a:extLst>
          </p:cNvPr>
          <p:cNvSpPr txBox="1"/>
          <p:nvPr/>
        </p:nvSpPr>
        <p:spPr>
          <a:xfrm>
            <a:off x="5801115" y="965200"/>
            <a:ext cx="3905941" cy="1477328"/>
          </a:xfrm>
          <a:prstGeom prst="rect">
            <a:avLst/>
          </a:prstGeom>
          <a:noFill/>
        </p:spPr>
        <p:txBody>
          <a:bodyPr wrap="none" rtlCol="0">
            <a:spAutoFit/>
          </a:bodyPr>
          <a:lstStyle/>
          <a:p>
            <a:r>
              <a:rPr lang="en-US" dirty="0"/>
              <a:t>&lt;dependency&gt;</a:t>
            </a:r>
          </a:p>
          <a:p>
            <a:r>
              <a:rPr lang="en-US" dirty="0"/>
              <a:t>      &lt;</a:t>
            </a:r>
            <a:r>
              <a:rPr lang="en-US" dirty="0" err="1"/>
              <a:t>groupId</a:t>
            </a:r>
            <a:r>
              <a:rPr lang="en-US" dirty="0"/>
              <a:t>&gt;</a:t>
            </a:r>
            <a:r>
              <a:rPr lang="en-US" dirty="0" err="1"/>
              <a:t>io.rest</a:t>
            </a:r>
            <a:r>
              <a:rPr lang="en-US" dirty="0"/>
              <a:t>-assured&lt;/</a:t>
            </a:r>
            <a:r>
              <a:rPr lang="en-US" dirty="0" err="1"/>
              <a:t>groupId</a:t>
            </a:r>
            <a:r>
              <a:rPr lang="en-US" dirty="0"/>
              <a:t>&gt;</a:t>
            </a:r>
          </a:p>
          <a:p>
            <a:r>
              <a:rPr lang="en-US" dirty="0"/>
              <a:t>      &lt;</a:t>
            </a:r>
            <a:r>
              <a:rPr lang="en-US" dirty="0" err="1"/>
              <a:t>artifactId</a:t>
            </a:r>
            <a:r>
              <a:rPr lang="en-US" dirty="0"/>
              <a:t>&gt;rest-assured&lt;/</a:t>
            </a:r>
            <a:r>
              <a:rPr lang="en-US" dirty="0" err="1"/>
              <a:t>artifactId</a:t>
            </a:r>
            <a:r>
              <a:rPr lang="en-US" dirty="0"/>
              <a:t>&gt;</a:t>
            </a:r>
          </a:p>
          <a:p>
            <a:r>
              <a:rPr lang="en-US" dirty="0"/>
              <a:t>      &lt;scope&gt;test&lt;/scope&gt;</a:t>
            </a:r>
          </a:p>
          <a:p>
            <a:r>
              <a:rPr lang="en-US" dirty="0"/>
              <a:t>&lt;/dependency&gt;</a:t>
            </a:r>
            <a:endParaRPr lang="pt-BR" dirty="0"/>
          </a:p>
        </p:txBody>
      </p:sp>
      <p:sp>
        <p:nvSpPr>
          <p:cNvPr id="9" name="CaixaDeTexto 8">
            <a:extLst>
              <a:ext uri="{FF2B5EF4-FFF2-40B4-BE49-F238E27FC236}">
                <a16:creationId xmlns:a16="http://schemas.microsoft.com/office/drawing/2014/main" id="{013496D3-8CBD-8E72-B549-60E49F423339}"/>
              </a:ext>
            </a:extLst>
          </p:cNvPr>
          <p:cNvSpPr txBox="1"/>
          <p:nvPr/>
        </p:nvSpPr>
        <p:spPr>
          <a:xfrm>
            <a:off x="5933089" y="2482260"/>
            <a:ext cx="4170629" cy="1477328"/>
          </a:xfrm>
          <a:prstGeom prst="rect">
            <a:avLst/>
          </a:prstGeom>
          <a:noFill/>
        </p:spPr>
        <p:txBody>
          <a:bodyPr wrap="none" rtlCol="0">
            <a:spAutoFit/>
          </a:bodyPr>
          <a:lstStyle/>
          <a:p>
            <a:r>
              <a:rPr lang="pt-BR" dirty="0"/>
              <a:t>&lt;</a:t>
            </a:r>
            <a:r>
              <a:rPr lang="pt-BR" dirty="0" err="1"/>
              <a:t>dependency</a:t>
            </a:r>
            <a:r>
              <a:rPr lang="pt-BR" dirty="0"/>
              <a:t>&gt;</a:t>
            </a:r>
          </a:p>
          <a:p>
            <a:r>
              <a:rPr lang="pt-BR" dirty="0"/>
              <a:t>      &lt;</a:t>
            </a:r>
            <a:r>
              <a:rPr lang="pt-BR" dirty="0" err="1"/>
              <a:t>groupId</a:t>
            </a:r>
            <a:r>
              <a:rPr lang="pt-BR" dirty="0"/>
              <a:t>&gt;</a:t>
            </a:r>
            <a:r>
              <a:rPr lang="pt-BR" dirty="0" err="1"/>
              <a:t>io.quarkus</a:t>
            </a:r>
            <a:r>
              <a:rPr lang="pt-BR" dirty="0"/>
              <a:t>&lt;/</a:t>
            </a:r>
            <a:r>
              <a:rPr lang="pt-BR" dirty="0" err="1"/>
              <a:t>groupId</a:t>
            </a:r>
            <a:r>
              <a:rPr lang="pt-BR" dirty="0"/>
              <a:t>&gt;</a:t>
            </a:r>
          </a:p>
          <a:p>
            <a:r>
              <a:rPr lang="pt-BR" dirty="0"/>
              <a:t>      &lt;</a:t>
            </a:r>
            <a:r>
              <a:rPr lang="pt-BR" dirty="0" err="1"/>
              <a:t>artifactId</a:t>
            </a:r>
            <a:r>
              <a:rPr lang="pt-BR" dirty="0"/>
              <a:t>&gt;</a:t>
            </a:r>
            <a:r>
              <a:rPr lang="pt-BR" dirty="0" err="1"/>
              <a:t>quarkus-jacoco</a:t>
            </a:r>
            <a:r>
              <a:rPr lang="pt-BR" dirty="0"/>
              <a:t>&lt;/</a:t>
            </a:r>
            <a:r>
              <a:rPr lang="pt-BR" dirty="0" err="1"/>
              <a:t>artifactId</a:t>
            </a:r>
            <a:r>
              <a:rPr lang="pt-BR" dirty="0"/>
              <a:t>&gt;</a:t>
            </a:r>
          </a:p>
          <a:p>
            <a:r>
              <a:rPr lang="pt-BR" dirty="0"/>
              <a:t>      &lt;</a:t>
            </a:r>
            <a:r>
              <a:rPr lang="pt-BR" dirty="0" err="1"/>
              <a:t>scope</a:t>
            </a:r>
            <a:r>
              <a:rPr lang="pt-BR" dirty="0"/>
              <a:t>&gt;</a:t>
            </a:r>
            <a:r>
              <a:rPr lang="pt-BR" dirty="0" err="1"/>
              <a:t>test</a:t>
            </a:r>
            <a:r>
              <a:rPr lang="pt-BR" dirty="0"/>
              <a:t>&lt;/</a:t>
            </a:r>
            <a:r>
              <a:rPr lang="pt-BR" dirty="0" err="1"/>
              <a:t>scope</a:t>
            </a:r>
            <a:r>
              <a:rPr lang="pt-BR" dirty="0"/>
              <a:t>&gt;</a:t>
            </a:r>
          </a:p>
          <a:p>
            <a:r>
              <a:rPr lang="pt-BR" dirty="0"/>
              <a:t>&lt;/</a:t>
            </a:r>
            <a:r>
              <a:rPr lang="pt-BR" dirty="0" err="1"/>
              <a:t>dependency</a:t>
            </a:r>
            <a:r>
              <a:rPr lang="pt-BR" dirty="0"/>
              <a:t>&gt;</a:t>
            </a:r>
          </a:p>
        </p:txBody>
      </p:sp>
      <p:sp>
        <p:nvSpPr>
          <p:cNvPr id="10" name="CaixaDeTexto 9">
            <a:extLst>
              <a:ext uri="{FF2B5EF4-FFF2-40B4-BE49-F238E27FC236}">
                <a16:creationId xmlns:a16="http://schemas.microsoft.com/office/drawing/2014/main" id="{DA46C2FD-37EE-DA4D-8C1F-64C681F8D4F1}"/>
              </a:ext>
            </a:extLst>
          </p:cNvPr>
          <p:cNvSpPr txBox="1"/>
          <p:nvPr/>
        </p:nvSpPr>
        <p:spPr>
          <a:xfrm>
            <a:off x="5933089" y="3936041"/>
            <a:ext cx="4275466" cy="1477328"/>
          </a:xfrm>
          <a:prstGeom prst="rect">
            <a:avLst/>
          </a:prstGeom>
          <a:noFill/>
        </p:spPr>
        <p:txBody>
          <a:bodyPr wrap="none" rtlCol="0">
            <a:spAutoFit/>
          </a:bodyPr>
          <a:lstStyle/>
          <a:p>
            <a:r>
              <a:rPr lang="pt-BR" dirty="0"/>
              <a:t>&lt;</a:t>
            </a:r>
            <a:r>
              <a:rPr lang="pt-BR" dirty="0" err="1"/>
              <a:t>dependency</a:t>
            </a:r>
            <a:r>
              <a:rPr lang="pt-BR" dirty="0"/>
              <a:t>&gt;</a:t>
            </a:r>
          </a:p>
          <a:p>
            <a:r>
              <a:rPr lang="pt-BR" dirty="0"/>
              <a:t>      &lt;</a:t>
            </a:r>
            <a:r>
              <a:rPr lang="pt-BR" dirty="0" err="1"/>
              <a:t>groupId</a:t>
            </a:r>
            <a:r>
              <a:rPr lang="pt-BR" dirty="0"/>
              <a:t>&gt;</a:t>
            </a:r>
            <a:r>
              <a:rPr lang="pt-BR" dirty="0" err="1"/>
              <a:t>io.quarkus</a:t>
            </a:r>
            <a:r>
              <a:rPr lang="pt-BR" dirty="0"/>
              <a:t>&lt;/</a:t>
            </a:r>
            <a:r>
              <a:rPr lang="pt-BR" dirty="0" err="1"/>
              <a:t>groupId</a:t>
            </a:r>
            <a:r>
              <a:rPr lang="pt-BR" dirty="0"/>
              <a:t>&gt;</a:t>
            </a:r>
          </a:p>
          <a:p>
            <a:r>
              <a:rPr lang="pt-BR" dirty="0"/>
              <a:t>      &lt;</a:t>
            </a:r>
            <a:r>
              <a:rPr lang="pt-BR" dirty="0" err="1"/>
              <a:t>artifactId</a:t>
            </a:r>
            <a:r>
              <a:rPr lang="pt-BR" dirty="0"/>
              <a:t>&gt;quarkus-jdbc-h2&lt;/</a:t>
            </a:r>
            <a:r>
              <a:rPr lang="pt-BR" dirty="0" err="1"/>
              <a:t>artifactId</a:t>
            </a:r>
            <a:r>
              <a:rPr lang="pt-BR" dirty="0"/>
              <a:t>&gt;</a:t>
            </a:r>
          </a:p>
          <a:p>
            <a:r>
              <a:rPr lang="pt-BR" dirty="0"/>
              <a:t>      &lt;</a:t>
            </a:r>
            <a:r>
              <a:rPr lang="pt-BR" dirty="0" err="1"/>
              <a:t>scope</a:t>
            </a:r>
            <a:r>
              <a:rPr lang="pt-BR" dirty="0"/>
              <a:t>&gt;</a:t>
            </a:r>
            <a:r>
              <a:rPr lang="pt-BR" dirty="0" err="1"/>
              <a:t>test</a:t>
            </a:r>
            <a:r>
              <a:rPr lang="pt-BR" dirty="0"/>
              <a:t>&lt;/</a:t>
            </a:r>
            <a:r>
              <a:rPr lang="pt-BR" dirty="0" err="1"/>
              <a:t>scope</a:t>
            </a:r>
            <a:r>
              <a:rPr lang="pt-BR" dirty="0"/>
              <a:t>&gt;</a:t>
            </a:r>
          </a:p>
          <a:p>
            <a:r>
              <a:rPr lang="pt-BR" dirty="0"/>
              <a:t>&lt;/</a:t>
            </a:r>
            <a:r>
              <a:rPr lang="pt-BR" dirty="0" err="1"/>
              <a:t>dependency</a:t>
            </a:r>
            <a:r>
              <a:rPr lang="pt-BR" dirty="0"/>
              <a:t>&gt;</a:t>
            </a:r>
          </a:p>
        </p:txBody>
      </p:sp>
      <p:sp>
        <p:nvSpPr>
          <p:cNvPr id="12" name="CaixaDeTexto 11">
            <a:extLst>
              <a:ext uri="{FF2B5EF4-FFF2-40B4-BE49-F238E27FC236}">
                <a16:creationId xmlns:a16="http://schemas.microsoft.com/office/drawing/2014/main" id="{96AF6A73-60C4-35A1-BDD8-450F98DDAB99}"/>
              </a:ext>
            </a:extLst>
          </p:cNvPr>
          <p:cNvSpPr txBox="1"/>
          <p:nvPr/>
        </p:nvSpPr>
        <p:spPr>
          <a:xfrm>
            <a:off x="5947768" y="5326466"/>
            <a:ext cx="4275466" cy="1477328"/>
          </a:xfrm>
          <a:prstGeom prst="rect">
            <a:avLst/>
          </a:prstGeom>
          <a:noFill/>
        </p:spPr>
        <p:txBody>
          <a:bodyPr wrap="none" rtlCol="0">
            <a:spAutoFit/>
          </a:bodyPr>
          <a:lstStyle/>
          <a:p>
            <a:r>
              <a:rPr lang="pt-BR" dirty="0"/>
              <a:t>&lt;</a:t>
            </a:r>
            <a:r>
              <a:rPr lang="pt-BR" dirty="0" err="1"/>
              <a:t>dependency</a:t>
            </a:r>
            <a:r>
              <a:rPr lang="pt-BR" dirty="0"/>
              <a:t>&gt;</a:t>
            </a:r>
          </a:p>
          <a:p>
            <a:r>
              <a:rPr lang="pt-BR" dirty="0"/>
              <a:t>      &lt;</a:t>
            </a:r>
            <a:r>
              <a:rPr lang="pt-BR" dirty="0" err="1"/>
              <a:t>groupId</a:t>
            </a:r>
            <a:r>
              <a:rPr lang="pt-BR" dirty="0"/>
              <a:t>&gt;</a:t>
            </a:r>
            <a:r>
              <a:rPr lang="pt-BR" dirty="0" err="1"/>
              <a:t>io.quarkus</a:t>
            </a:r>
            <a:r>
              <a:rPr lang="pt-BR" dirty="0"/>
              <a:t>&lt;/</a:t>
            </a:r>
            <a:r>
              <a:rPr lang="pt-BR" dirty="0" err="1"/>
              <a:t>groupId</a:t>
            </a:r>
            <a:r>
              <a:rPr lang="pt-BR" dirty="0"/>
              <a:t>&gt;</a:t>
            </a:r>
          </a:p>
          <a:p>
            <a:r>
              <a:rPr lang="pt-BR" dirty="0"/>
              <a:t>      &lt;</a:t>
            </a:r>
            <a:r>
              <a:rPr lang="pt-BR" dirty="0" err="1"/>
              <a:t>artifactId</a:t>
            </a:r>
            <a:r>
              <a:rPr lang="pt-BR" dirty="0"/>
              <a:t>&gt;quarkus-test-h2&lt;/</a:t>
            </a:r>
            <a:r>
              <a:rPr lang="pt-BR" dirty="0" err="1"/>
              <a:t>artifactId</a:t>
            </a:r>
            <a:r>
              <a:rPr lang="pt-BR" dirty="0"/>
              <a:t>&gt;</a:t>
            </a:r>
          </a:p>
          <a:p>
            <a:r>
              <a:rPr lang="pt-BR" dirty="0"/>
              <a:t>      &lt;</a:t>
            </a:r>
            <a:r>
              <a:rPr lang="pt-BR" dirty="0" err="1"/>
              <a:t>scope</a:t>
            </a:r>
            <a:r>
              <a:rPr lang="pt-BR" dirty="0"/>
              <a:t>&gt;</a:t>
            </a:r>
            <a:r>
              <a:rPr lang="pt-BR" dirty="0" err="1"/>
              <a:t>test</a:t>
            </a:r>
            <a:r>
              <a:rPr lang="pt-BR" dirty="0"/>
              <a:t>&lt;/</a:t>
            </a:r>
            <a:r>
              <a:rPr lang="pt-BR" dirty="0" err="1"/>
              <a:t>scope</a:t>
            </a:r>
            <a:r>
              <a:rPr lang="pt-BR" dirty="0"/>
              <a:t>&gt;</a:t>
            </a:r>
          </a:p>
          <a:p>
            <a:r>
              <a:rPr lang="pt-BR" dirty="0"/>
              <a:t>&lt;/</a:t>
            </a:r>
            <a:r>
              <a:rPr lang="pt-BR" dirty="0" err="1"/>
              <a:t>dependency</a:t>
            </a:r>
            <a:r>
              <a:rPr lang="pt-BR" dirty="0"/>
              <a:t>&gt;</a:t>
            </a:r>
          </a:p>
        </p:txBody>
      </p:sp>
      <p:sp>
        <p:nvSpPr>
          <p:cNvPr id="13" name="CaixaDeTexto 12">
            <a:extLst>
              <a:ext uri="{FF2B5EF4-FFF2-40B4-BE49-F238E27FC236}">
                <a16:creationId xmlns:a16="http://schemas.microsoft.com/office/drawing/2014/main" id="{A6E1521B-10C0-C8A6-5A9A-963167E5D582}"/>
              </a:ext>
            </a:extLst>
          </p:cNvPr>
          <p:cNvSpPr txBox="1"/>
          <p:nvPr/>
        </p:nvSpPr>
        <p:spPr>
          <a:xfrm>
            <a:off x="746985" y="5956968"/>
            <a:ext cx="3176833" cy="369332"/>
          </a:xfrm>
          <a:prstGeom prst="rect">
            <a:avLst/>
          </a:prstGeom>
          <a:noFill/>
        </p:spPr>
        <p:txBody>
          <a:bodyPr wrap="square" rtlCol="0">
            <a:spAutoFit/>
          </a:bodyPr>
          <a:lstStyle/>
          <a:p>
            <a:r>
              <a:rPr lang="pt-BR" dirty="0">
                <a:hlinkClick r:id="rId3"/>
              </a:rPr>
              <a:t>pom.xml completo</a:t>
            </a:r>
            <a:endParaRPr lang="pt-BR" dirty="0"/>
          </a:p>
        </p:txBody>
      </p:sp>
    </p:spTree>
    <p:extLst>
      <p:ext uri="{BB962C8B-B14F-4D97-AF65-F5344CB8AC3E}">
        <p14:creationId xmlns:p14="http://schemas.microsoft.com/office/powerpoint/2010/main" val="296129981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D4D5F1C-1D0D-45D0-B12D-A10865B1805B}"/>
              </a:ext>
            </a:extLst>
          </p:cNvPr>
          <p:cNvSpPr>
            <a:spLocks noGrp="1"/>
          </p:cNvSpPr>
          <p:nvPr>
            <p:ph type="body" sz="quarter" idx="10"/>
          </p:nvPr>
        </p:nvSpPr>
        <p:spPr>
          <a:xfrm>
            <a:off x="4101271" y="4417444"/>
            <a:ext cx="7814209" cy="566738"/>
          </a:xfrm>
        </p:spPr>
        <p:txBody>
          <a:bodyPr/>
          <a:lstStyle/>
          <a:p>
            <a:r>
              <a:rPr lang="en-US" dirty="0"/>
              <a:t>O </a:t>
            </a:r>
            <a:r>
              <a:rPr lang="en-US" dirty="0" err="1"/>
              <a:t>princípio</a:t>
            </a:r>
            <a:r>
              <a:rPr lang="en-US" dirty="0"/>
              <a:t> Triple A</a:t>
            </a:r>
          </a:p>
        </p:txBody>
      </p:sp>
      <p:sp>
        <p:nvSpPr>
          <p:cNvPr id="10" name="Text Placeholder 9">
            <a:extLst>
              <a:ext uri="{FF2B5EF4-FFF2-40B4-BE49-F238E27FC236}">
                <a16:creationId xmlns:a16="http://schemas.microsoft.com/office/drawing/2014/main" id="{0FB0663C-B231-4F80-A963-6446819D648F}"/>
              </a:ext>
            </a:extLst>
          </p:cNvPr>
          <p:cNvSpPr>
            <a:spLocks noGrp="1"/>
          </p:cNvSpPr>
          <p:nvPr>
            <p:ph type="body" sz="quarter" idx="11"/>
          </p:nvPr>
        </p:nvSpPr>
        <p:spPr/>
        <p:txBody>
          <a:bodyPr/>
          <a:lstStyle/>
          <a:p>
            <a:endParaRPr lang="en-US" sz="2200"/>
          </a:p>
        </p:txBody>
      </p:sp>
      <p:sp>
        <p:nvSpPr>
          <p:cNvPr id="4" name="TextBox 3">
            <a:extLst>
              <a:ext uri="{FF2B5EF4-FFF2-40B4-BE49-F238E27FC236}">
                <a16:creationId xmlns:a16="http://schemas.microsoft.com/office/drawing/2014/main" id="{71241200-A0F1-49A6-85A6-7F64779BFD17}"/>
              </a:ext>
            </a:extLst>
          </p:cNvPr>
          <p:cNvSpPr txBox="1"/>
          <p:nvPr/>
        </p:nvSpPr>
        <p:spPr>
          <a:xfrm>
            <a:off x="2455824" y="3859805"/>
            <a:ext cx="1531188" cy="1631216"/>
          </a:xfrm>
          <a:prstGeom prst="rect">
            <a:avLst/>
          </a:prstGeom>
          <a:noFill/>
        </p:spPr>
        <p:txBody>
          <a:bodyPr wrap="none" rtlCol="0">
            <a:spAutoFit/>
          </a:bodyPr>
          <a:lstStyle/>
          <a:p>
            <a:r>
              <a:rPr lang="en-US" sz="10000" spc="-300" dirty="0">
                <a:solidFill>
                  <a:schemeClr val="bg1"/>
                </a:solidFill>
                <a:latin typeface="Arial Narrow" panose="020B0606020202030204" pitchFamily="34" charset="0"/>
                <a:cs typeface="Arial" panose="020B0604020202020204" pitchFamily="34" charset="0"/>
              </a:rPr>
              <a:t>4.4</a:t>
            </a:r>
          </a:p>
        </p:txBody>
      </p:sp>
    </p:spTree>
    <p:extLst>
      <p:ext uri="{BB962C8B-B14F-4D97-AF65-F5344CB8AC3E}">
        <p14:creationId xmlns:p14="http://schemas.microsoft.com/office/powerpoint/2010/main" val="1482930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Principio Triple A</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endParaRPr lang="pt-BR" sz="1800" dirty="0">
              <a:solidFill>
                <a:schemeClr val="tx1"/>
              </a:solidFill>
            </a:endParaRPr>
          </a:p>
        </p:txBody>
      </p:sp>
      <p:sp>
        <p:nvSpPr>
          <p:cNvPr id="2" name="Retângulo 1">
            <a:extLst>
              <a:ext uri="{FF2B5EF4-FFF2-40B4-BE49-F238E27FC236}">
                <a16:creationId xmlns:a16="http://schemas.microsoft.com/office/drawing/2014/main" id="{6ABAB482-B250-88C1-4275-47D23693598B}"/>
              </a:ext>
            </a:extLst>
          </p:cNvPr>
          <p:cNvSpPr/>
          <p:nvPr/>
        </p:nvSpPr>
        <p:spPr>
          <a:xfrm>
            <a:off x="3893270" y="1753386"/>
            <a:ext cx="3836710" cy="688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err="1">
                <a:ln w="0"/>
                <a:solidFill>
                  <a:schemeClr val="tx1"/>
                </a:solidFill>
                <a:effectLst>
                  <a:outerShdw blurRad="38100" dist="19050" dir="2700000" algn="tl" rotWithShape="0">
                    <a:schemeClr val="dk1">
                      <a:alpha val="40000"/>
                    </a:schemeClr>
                  </a:outerShdw>
                </a:effectLst>
              </a:rPr>
              <a:t>A</a:t>
            </a:r>
            <a:r>
              <a:rPr lang="pt-BR" dirty="0" err="1"/>
              <a:t>rrange</a:t>
            </a:r>
            <a:r>
              <a:rPr lang="pt-BR" dirty="0"/>
              <a:t> </a:t>
            </a:r>
            <a:r>
              <a:rPr lang="pt-BR" dirty="0">
                <a:sym typeface="Wingdings" panose="05000000000000000000" pitchFamily="2" charset="2"/>
              </a:rPr>
              <a:t>  Prepara o ambiente</a:t>
            </a:r>
            <a:endParaRPr lang="pt-BR" dirty="0"/>
          </a:p>
        </p:txBody>
      </p:sp>
      <p:sp>
        <p:nvSpPr>
          <p:cNvPr id="7" name="Retângulo 6">
            <a:extLst>
              <a:ext uri="{FF2B5EF4-FFF2-40B4-BE49-F238E27FC236}">
                <a16:creationId xmlns:a16="http://schemas.microsoft.com/office/drawing/2014/main" id="{03EBF365-0084-2671-4A9E-760F2164B39A}"/>
              </a:ext>
            </a:extLst>
          </p:cNvPr>
          <p:cNvSpPr/>
          <p:nvPr/>
        </p:nvSpPr>
        <p:spPr>
          <a:xfrm>
            <a:off x="3893270" y="3058998"/>
            <a:ext cx="3836710" cy="688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err="1">
                <a:ln w="0"/>
                <a:solidFill>
                  <a:schemeClr val="tx1"/>
                </a:solidFill>
                <a:effectLst>
                  <a:outerShdw blurRad="38100" dist="19050" dir="2700000" algn="tl" rotWithShape="0">
                    <a:schemeClr val="dk1">
                      <a:alpha val="40000"/>
                    </a:schemeClr>
                  </a:outerShdw>
                </a:effectLst>
              </a:rPr>
              <a:t>A</a:t>
            </a:r>
            <a:r>
              <a:rPr lang="pt-BR" dirty="0" err="1"/>
              <a:t>ct</a:t>
            </a:r>
            <a:r>
              <a:rPr lang="pt-BR" dirty="0"/>
              <a:t> </a:t>
            </a:r>
            <a:r>
              <a:rPr lang="pt-BR" dirty="0">
                <a:sym typeface="Wingdings" panose="05000000000000000000" pitchFamily="2" charset="2"/>
              </a:rPr>
              <a:t> Executa o método</a:t>
            </a:r>
            <a:endParaRPr lang="pt-BR" dirty="0"/>
          </a:p>
        </p:txBody>
      </p:sp>
      <p:sp>
        <p:nvSpPr>
          <p:cNvPr id="8" name="Retângulo 7">
            <a:extLst>
              <a:ext uri="{FF2B5EF4-FFF2-40B4-BE49-F238E27FC236}">
                <a16:creationId xmlns:a16="http://schemas.microsoft.com/office/drawing/2014/main" id="{EDED4E52-36EA-C836-99D1-54C622D17D3E}"/>
              </a:ext>
            </a:extLst>
          </p:cNvPr>
          <p:cNvSpPr/>
          <p:nvPr/>
        </p:nvSpPr>
        <p:spPr>
          <a:xfrm>
            <a:off x="3893270" y="4383464"/>
            <a:ext cx="3836710" cy="68815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2000" dirty="0" err="1">
                <a:ln w="0"/>
                <a:solidFill>
                  <a:schemeClr val="tx1"/>
                </a:solidFill>
                <a:effectLst>
                  <a:outerShdw blurRad="38100" dist="19050" dir="2700000" algn="tl" rotWithShape="0">
                    <a:schemeClr val="dk1">
                      <a:alpha val="40000"/>
                    </a:schemeClr>
                  </a:outerShdw>
                </a:effectLst>
              </a:rPr>
              <a:t>A</a:t>
            </a:r>
            <a:r>
              <a:rPr lang="pt-BR" dirty="0" err="1"/>
              <a:t>ssert</a:t>
            </a:r>
            <a:r>
              <a:rPr lang="pt-BR" dirty="0"/>
              <a:t> </a:t>
            </a:r>
            <a:r>
              <a:rPr lang="pt-BR" dirty="0">
                <a:sym typeface="Wingdings" panose="05000000000000000000" pitchFamily="2" charset="2"/>
              </a:rPr>
              <a:t> Faz as asserções</a:t>
            </a:r>
          </a:p>
          <a:p>
            <a:pPr algn="ctr"/>
            <a:r>
              <a:rPr lang="pt-BR" dirty="0">
                <a:sym typeface="Wingdings" panose="05000000000000000000" pitchFamily="2" charset="2"/>
              </a:rPr>
              <a:t>(S do principio F.I.R.S.T.)</a:t>
            </a:r>
            <a:endParaRPr lang="pt-BR" dirty="0"/>
          </a:p>
        </p:txBody>
      </p:sp>
      <p:sp>
        <p:nvSpPr>
          <p:cNvPr id="9" name="Seta: para Baixo 8">
            <a:extLst>
              <a:ext uri="{FF2B5EF4-FFF2-40B4-BE49-F238E27FC236}">
                <a16:creationId xmlns:a16="http://schemas.microsoft.com/office/drawing/2014/main" id="{54C68558-15A3-9F82-318F-13C586B6FB09}"/>
              </a:ext>
            </a:extLst>
          </p:cNvPr>
          <p:cNvSpPr/>
          <p:nvPr/>
        </p:nvSpPr>
        <p:spPr>
          <a:xfrm>
            <a:off x="5646656" y="2441543"/>
            <a:ext cx="273377" cy="61745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Seta: para Baixo 9">
            <a:extLst>
              <a:ext uri="{FF2B5EF4-FFF2-40B4-BE49-F238E27FC236}">
                <a16:creationId xmlns:a16="http://schemas.microsoft.com/office/drawing/2014/main" id="{4846D204-8BC7-EB75-DC3E-0EF7F8C6FDD3}"/>
              </a:ext>
            </a:extLst>
          </p:cNvPr>
          <p:cNvSpPr/>
          <p:nvPr/>
        </p:nvSpPr>
        <p:spPr>
          <a:xfrm>
            <a:off x="5646656" y="3747155"/>
            <a:ext cx="273377" cy="63630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264732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2E48-2843-CF8D-2BB2-8BB16D4501C2}"/>
              </a:ext>
            </a:extLst>
          </p:cNvPr>
          <p:cNvSpPr>
            <a:spLocks noGrp="1"/>
          </p:cNvSpPr>
          <p:nvPr>
            <p:ph type="title"/>
          </p:nvPr>
        </p:nvSpPr>
        <p:spPr/>
        <p:txBody>
          <a:bodyPr/>
          <a:lstStyle/>
          <a:p>
            <a:r>
              <a:rPr lang="en-US" dirty="0" err="1"/>
              <a:t>Qualidade</a:t>
            </a:r>
            <a:r>
              <a:rPr lang="en-US" dirty="0"/>
              <a:t> de software</a:t>
            </a:r>
          </a:p>
        </p:txBody>
      </p:sp>
      <p:sp>
        <p:nvSpPr>
          <p:cNvPr id="3" name="Subtitle 2">
            <a:extLst>
              <a:ext uri="{FF2B5EF4-FFF2-40B4-BE49-F238E27FC236}">
                <a16:creationId xmlns:a16="http://schemas.microsoft.com/office/drawing/2014/main" id="{AD3A0AD7-F93B-1ECB-5C8C-35C5175D0E98}"/>
              </a:ext>
            </a:extLst>
          </p:cNvPr>
          <p:cNvSpPr>
            <a:spLocks noGrp="1"/>
          </p:cNvSpPr>
          <p:nvPr>
            <p:ph type="subTitle" idx="1"/>
          </p:nvPr>
        </p:nvSpPr>
        <p:spPr/>
        <p:txBody>
          <a:bodyPr/>
          <a:lstStyle/>
          <a:p>
            <a:r>
              <a:rPr lang="en-US" sz="2000" dirty="0" err="1"/>
              <a:t>Qualidade</a:t>
            </a:r>
            <a:r>
              <a:rPr lang="en-US" sz="2000" dirty="0"/>
              <a:t> é o valor de um </a:t>
            </a:r>
            <a:r>
              <a:rPr lang="en-US" sz="2000" dirty="0" err="1"/>
              <a:t>produto</a:t>
            </a:r>
            <a:r>
              <a:rPr lang="en-US" sz="2000" dirty="0"/>
              <a:t>/</a:t>
            </a:r>
            <a:r>
              <a:rPr lang="en-US" sz="2000" dirty="0" err="1"/>
              <a:t>serviço</a:t>
            </a:r>
            <a:r>
              <a:rPr lang="en-US" sz="2000" dirty="0"/>
              <a:t> </a:t>
            </a:r>
            <a:r>
              <a:rPr lang="en-US" sz="2000" dirty="0" err="1"/>
              <a:t>na</a:t>
            </a:r>
            <a:r>
              <a:rPr lang="en-US" sz="2000" dirty="0"/>
              <a:t> </a:t>
            </a:r>
            <a:r>
              <a:rPr lang="en-US" sz="2000" dirty="0" err="1"/>
              <a:t>visão</a:t>
            </a:r>
            <a:r>
              <a:rPr lang="en-US" sz="2000" dirty="0"/>
              <a:t> de </a:t>
            </a:r>
            <a:r>
              <a:rPr lang="en-US" sz="2000" dirty="0" err="1"/>
              <a:t>alguma</a:t>
            </a:r>
            <a:r>
              <a:rPr lang="en-US" sz="2000" dirty="0"/>
              <a:t>(s) </a:t>
            </a:r>
            <a:r>
              <a:rPr lang="en-US" sz="2000" dirty="0" err="1"/>
              <a:t>pessoa</a:t>
            </a:r>
            <a:r>
              <a:rPr lang="en-US" sz="2000" dirty="0"/>
              <a:t>(s) e </a:t>
            </a:r>
            <a:r>
              <a:rPr lang="en-US" sz="2000" dirty="0" err="1"/>
              <a:t>isso</a:t>
            </a:r>
            <a:r>
              <a:rPr lang="en-US" sz="2000" dirty="0"/>
              <a:t> </a:t>
            </a:r>
            <a:r>
              <a:rPr lang="en-US" sz="2000" dirty="0" err="1"/>
              <a:t>permite</a:t>
            </a:r>
            <a:r>
              <a:rPr lang="en-US" sz="2000" dirty="0"/>
              <a:t> conciliar as </a:t>
            </a:r>
            <a:r>
              <a:rPr lang="en-US" sz="2000" dirty="0" err="1"/>
              <a:t>afirmações</a:t>
            </a:r>
            <a:r>
              <a:rPr lang="en-US" sz="2000" dirty="0"/>
              <a:t> </a:t>
            </a:r>
            <a:r>
              <a:rPr lang="en-US" sz="2000" dirty="0" err="1"/>
              <a:t>como</a:t>
            </a:r>
            <a:r>
              <a:rPr lang="en-US" sz="2000" dirty="0"/>
              <a:t> </a:t>
            </a:r>
            <a:r>
              <a:rPr lang="en-US" sz="2000" dirty="0" err="1"/>
              <a:t>alta</a:t>
            </a:r>
            <a:r>
              <a:rPr lang="en-US" sz="2000" dirty="0"/>
              <a:t> </a:t>
            </a:r>
            <a:r>
              <a:rPr lang="en-US" sz="2000" dirty="0" err="1"/>
              <a:t>qualidade</a:t>
            </a:r>
            <a:r>
              <a:rPr lang="en-US" sz="2000" dirty="0"/>
              <a:t>:</a:t>
            </a:r>
          </a:p>
          <a:p>
            <a:r>
              <a:rPr lang="en-US" sz="2000" dirty="0" err="1"/>
              <a:t>Defeito</a:t>
            </a:r>
            <a:r>
              <a:rPr lang="en-US" sz="2000" dirty="0"/>
              <a:t> zero </a:t>
            </a:r>
          </a:p>
          <a:p>
            <a:r>
              <a:rPr lang="en-US" sz="2000" dirty="0"/>
              <a:t>Código </a:t>
            </a:r>
            <a:r>
              <a:rPr lang="en-US" sz="2000" dirty="0" err="1"/>
              <a:t>limpo</a:t>
            </a:r>
            <a:r>
              <a:rPr lang="en-US" sz="2000" dirty="0"/>
              <a:t> </a:t>
            </a:r>
          </a:p>
          <a:p>
            <a:r>
              <a:rPr lang="en-US" sz="2000" dirty="0" err="1"/>
              <a:t>Cobertura</a:t>
            </a:r>
            <a:r>
              <a:rPr lang="en-US" sz="2000" dirty="0"/>
              <a:t> de testes </a:t>
            </a:r>
          </a:p>
          <a:p>
            <a:r>
              <a:rPr lang="en-US" sz="2000" dirty="0"/>
              <a:t>Código </a:t>
            </a:r>
            <a:r>
              <a:rPr lang="en-US" sz="2000" dirty="0" err="1"/>
              <a:t>testável</a:t>
            </a:r>
            <a:endParaRPr lang="en-US" sz="2000" dirty="0"/>
          </a:p>
          <a:p>
            <a:r>
              <a:rPr lang="en-US" sz="2000" dirty="0"/>
              <a:t>Alta performance</a:t>
            </a:r>
          </a:p>
          <a:p>
            <a:r>
              <a:rPr lang="en-US" sz="2000" dirty="0" err="1"/>
              <a:t>Baixo</a:t>
            </a:r>
            <a:r>
              <a:rPr lang="en-US" sz="2000" dirty="0"/>
              <a:t> </a:t>
            </a:r>
            <a:r>
              <a:rPr lang="en-US" sz="2000" dirty="0" err="1"/>
              <a:t>custo</a:t>
            </a:r>
            <a:r>
              <a:rPr lang="en-US" sz="2000" dirty="0"/>
              <a:t> de </a:t>
            </a:r>
            <a:r>
              <a:rPr lang="en-US" sz="2000" dirty="0" err="1"/>
              <a:t>desenvolvimento</a:t>
            </a:r>
            <a:endParaRPr lang="en-US" sz="2000" dirty="0"/>
          </a:p>
          <a:p>
            <a:r>
              <a:rPr lang="en-US" sz="2000" dirty="0" err="1"/>
              <a:t>Desenvolvimento</a:t>
            </a:r>
            <a:r>
              <a:rPr lang="en-US" sz="2000" dirty="0"/>
              <a:t> </a:t>
            </a:r>
            <a:r>
              <a:rPr lang="en-US" sz="2000" dirty="0" err="1"/>
              <a:t>rápido</a:t>
            </a:r>
            <a:r>
              <a:rPr lang="en-US" sz="2000" dirty="0"/>
              <a:t> </a:t>
            </a:r>
          </a:p>
          <a:p>
            <a:r>
              <a:rPr lang="en-US" sz="2000" dirty="0" err="1"/>
              <a:t>Facilidade</a:t>
            </a:r>
            <a:r>
              <a:rPr lang="en-US" sz="2000" dirty="0"/>
              <a:t> para o </a:t>
            </a:r>
            <a:r>
              <a:rPr lang="en-US" sz="2000" dirty="0" err="1"/>
              <a:t>usuário</a:t>
            </a:r>
            <a:endParaRPr lang="en-US" sz="2000" dirty="0"/>
          </a:p>
          <a:p>
            <a:endParaRPr lang="en-US" sz="2000" dirty="0"/>
          </a:p>
          <a:p>
            <a:r>
              <a:rPr lang="en-US" sz="2000" dirty="0" err="1"/>
              <a:t>Pode</a:t>
            </a:r>
            <a:r>
              <a:rPr lang="en-US" sz="2000" dirty="0"/>
              <a:t> ser </a:t>
            </a:r>
            <a:r>
              <a:rPr lang="en-US" sz="2000" dirty="0" err="1"/>
              <a:t>mais</a:t>
            </a:r>
            <a:r>
              <a:rPr lang="en-US" sz="2000" dirty="0"/>
              <a:t> de um </a:t>
            </a:r>
            <a:r>
              <a:rPr lang="en-US" sz="2000" dirty="0" err="1"/>
              <a:t>parametro</a:t>
            </a:r>
            <a:r>
              <a:rPr lang="en-US" sz="2000" dirty="0"/>
              <a:t>, e </a:t>
            </a:r>
            <a:r>
              <a:rPr lang="en-US" sz="2000" dirty="0" err="1"/>
              <a:t>alguns</a:t>
            </a:r>
            <a:r>
              <a:rPr lang="en-US" sz="2000" dirty="0"/>
              <a:t> </a:t>
            </a:r>
            <a:r>
              <a:rPr lang="en-US" sz="2000" dirty="0" err="1"/>
              <a:t>podem</a:t>
            </a:r>
            <a:r>
              <a:rPr lang="en-US" sz="2000" dirty="0"/>
              <a:t> </a:t>
            </a:r>
            <a:r>
              <a:rPr lang="en-US" sz="2000" dirty="0" err="1"/>
              <a:t>conflitar</a:t>
            </a:r>
            <a:r>
              <a:rPr lang="en-US" sz="2000" dirty="0"/>
              <a:t> </a:t>
            </a:r>
          </a:p>
        </p:txBody>
      </p:sp>
    </p:spTree>
    <p:extLst>
      <p:ext uri="{BB962C8B-B14F-4D97-AF65-F5344CB8AC3E}">
        <p14:creationId xmlns:p14="http://schemas.microsoft.com/office/powerpoint/2010/main" val="12919351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Esqueleto</a:t>
            </a:r>
            <a:r>
              <a:rPr lang="en-US" dirty="0"/>
              <a:t> de </a:t>
            </a:r>
            <a:r>
              <a:rPr lang="en-US" dirty="0" err="1"/>
              <a:t>uma</a:t>
            </a:r>
            <a:r>
              <a:rPr lang="en-US" dirty="0"/>
              <a:t> </a:t>
            </a:r>
            <a:r>
              <a:rPr lang="en-US" dirty="0" err="1"/>
              <a:t>classe</a:t>
            </a:r>
            <a:r>
              <a:rPr lang="en-US" dirty="0"/>
              <a:t> de testes</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endParaRPr lang="pt-BR" sz="1000" dirty="0"/>
          </a:p>
        </p:txBody>
      </p:sp>
      <p:pic>
        <p:nvPicPr>
          <p:cNvPr id="4" name="Imagem 3">
            <a:extLst>
              <a:ext uri="{FF2B5EF4-FFF2-40B4-BE49-F238E27FC236}">
                <a16:creationId xmlns:a16="http://schemas.microsoft.com/office/drawing/2014/main" id="{1A2D8C2F-F3C1-EBD6-EBE5-D8C94A674E08}"/>
              </a:ext>
            </a:extLst>
          </p:cNvPr>
          <p:cNvPicPr>
            <a:picLocks noChangeAspect="1"/>
          </p:cNvPicPr>
          <p:nvPr/>
        </p:nvPicPr>
        <p:blipFill>
          <a:blip r:embed="rId2"/>
          <a:stretch>
            <a:fillRect/>
          </a:stretch>
        </p:blipFill>
        <p:spPr>
          <a:xfrm>
            <a:off x="1788648" y="1300716"/>
            <a:ext cx="7483488" cy="4854361"/>
          </a:xfrm>
          <a:prstGeom prst="rect">
            <a:avLst/>
          </a:prstGeom>
        </p:spPr>
      </p:pic>
    </p:spTree>
    <p:extLst>
      <p:ext uri="{BB962C8B-B14F-4D97-AF65-F5344CB8AC3E}">
        <p14:creationId xmlns:p14="http://schemas.microsoft.com/office/powerpoint/2010/main" val="281115245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Esqueleto</a:t>
            </a:r>
            <a:r>
              <a:rPr lang="en-US" dirty="0"/>
              <a:t> de </a:t>
            </a:r>
            <a:r>
              <a:rPr lang="en-US" dirty="0" err="1"/>
              <a:t>uma</a:t>
            </a:r>
            <a:r>
              <a:rPr lang="en-US" dirty="0"/>
              <a:t> </a:t>
            </a:r>
            <a:r>
              <a:rPr lang="en-US" dirty="0" err="1"/>
              <a:t>classe</a:t>
            </a:r>
            <a:r>
              <a:rPr lang="en-US" dirty="0"/>
              <a:t> de testes</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endParaRPr lang="pt-BR" sz="1000" dirty="0"/>
          </a:p>
        </p:txBody>
      </p:sp>
      <p:pic>
        <p:nvPicPr>
          <p:cNvPr id="5" name="Imagem 4">
            <a:extLst>
              <a:ext uri="{FF2B5EF4-FFF2-40B4-BE49-F238E27FC236}">
                <a16:creationId xmlns:a16="http://schemas.microsoft.com/office/drawing/2014/main" id="{E663C06F-325A-F40D-979E-1192C55288A3}"/>
              </a:ext>
            </a:extLst>
          </p:cNvPr>
          <p:cNvPicPr>
            <a:picLocks noChangeAspect="1"/>
          </p:cNvPicPr>
          <p:nvPr/>
        </p:nvPicPr>
        <p:blipFill>
          <a:blip r:embed="rId2"/>
          <a:stretch>
            <a:fillRect/>
          </a:stretch>
        </p:blipFill>
        <p:spPr>
          <a:xfrm>
            <a:off x="2523916" y="1207000"/>
            <a:ext cx="6260698" cy="4687154"/>
          </a:xfrm>
          <a:prstGeom prst="rect">
            <a:avLst/>
          </a:prstGeom>
        </p:spPr>
      </p:pic>
      <p:sp>
        <p:nvSpPr>
          <p:cNvPr id="6" name="CaixaDeTexto 5">
            <a:extLst>
              <a:ext uri="{FF2B5EF4-FFF2-40B4-BE49-F238E27FC236}">
                <a16:creationId xmlns:a16="http://schemas.microsoft.com/office/drawing/2014/main" id="{F28C1225-95EC-2ED3-0D45-1A7EC24AF910}"/>
              </a:ext>
            </a:extLst>
          </p:cNvPr>
          <p:cNvSpPr txBox="1"/>
          <p:nvPr/>
        </p:nvSpPr>
        <p:spPr>
          <a:xfrm>
            <a:off x="4211968" y="6046159"/>
            <a:ext cx="3378041" cy="369332"/>
          </a:xfrm>
          <a:prstGeom prst="rect">
            <a:avLst/>
          </a:prstGeom>
          <a:noFill/>
        </p:spPr>
        <p:txBody>
          <a:bodyPr wrap="none" rtlCol="0">
            <a:spAutoFit/>
          </a:bodyPr>
          <a:lstStyle/>
          <a:p>
            <a:r>
              <a:rPr lang="pt-BR" dirty="0">
                <a:hlinkClick r:id="rId3"/>
              </a:rPr>
              <a:t>Esqueleto de uma classe de testes</a:t>
            </a:r>
            <a:endParaRPr lang="pt-BR" dirty="0"/>
          </a:p>
        </p:txBody>
      </p:sp>
    </p:spTree>
    <p:extLst>
      <p:ext uri="{BB962C8B-B14F-4D97-AF65-F5344CB8AC3E}">
        <p14:creationId xmlns:p14="http://schemas.microsoft.com/office/powerpoint/2010/main" val="342165781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Asserções</a:t>
            </a:r>
            <a:r>
              <a:rPr lang="en-US" dirty="0"/>
              <a:t> forma de </a:t>
            </a:r>
            <a:r>
              <a:rPr lang="en-US" dirty="0" err="1"/>
              <a:t>validar</a:t>
            </a:r>
            <a:r>
              <a:rPr lang="en-US" dirty="0"/>
              <a:t> se o teste </a:t>
            </a:r>
            <a:r>
              <a:rPr lang="en-US" dirty="0" err="1"/>
              <a:t>passou</a:t>
            </a:r>
            <a:r>
              <a:rPr lang="en-US" dirty="0"/>
              <a:t> </a:t>
            </a:r>
            <a:r>
              <a:rPr lang="en-US" dirty="0" err="1"/>
              <a:t>ou</a:t>
            </a:r>
            <a:r>
              <a:rPr lang="en-US" dirty="0"/>
              <a:t> </a:t>
            </a:r>
            <a:r>
              <a:rPr lang="en-US" dirty="0" err="1"/>
              <a:t>não</a:t>
            </a: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r>
              <a:rPr lang="pt-BR" sz="1400" dirty="0" err="1"/>
              <a:t>assertEquals</a:t>
            </a:r>
            <a:r>
              <a:rPr lang="pt-BR" sz="1400" dirty="0"/>
              <a:t> </a:t>
            </a:r>
            <a:r>
              <a:rPr lang="pt-BR" sz="1400" dirty="0">
                <a:sym typeface="Wingdings" panose="05000000000000000000" pitchFamily="2" charset="2"/>
              </a:rPr>
              <a:t> verifica se é igual</a:t>
            </a:r>
            <a:endParaRPr lang="pt-BR" sz="1400" dirty="0"/>
          </a:p>
          <a:p>
            <a:r>
              <a:rPr lang="pt-BR" sz="1400" dirty="0" err="1"/>
              <a:t>assertNotEquals</a:t>
            </a:r>
            <a:r>
              <a:rPr lang="pt-BR" sz="1400" dirty="0"/>
              <a:t> </a:t>
            </a:r>
            <a:r>
              <a:rPr lang="pt-BR" sz="1400" dirty="0">
                <a:sym typeface="Wingdings" panose="05000000000000000000" pitchFamily="2" charset="2"/>
              </a:rPr>
              <a:t> verifica se é diferente</a:t>
            </a:r>
            <a:endParaRPr lang="pt-BR" sz="1400" dirty="0"/>
          </a:p>
          <a:p>
            <a:r>
              <a:rPr lang="pt-BR" sz="1400" dirty="0" err="1"/>
              <a:t>assertInstanceOf</a:t>
            </a:r>
            <a:r>
              <a:rPr lang="pt-BR" sz="1400" dirty="0"/>
              <a:t> </a:t>
            </a:r>
            <a:r>
              <a:rPr lang="pt-BR" sz="1400" dirty="0">
                <a:sym typeface="Wingdings" panose="05000000000000000000" pitchFamily="2" charset="2"/>
              </a:rPr>
              <a:t> verifica se é </a:t>
            </a:r>
            <a:r>
              <a:rPr lang="pt-BR" sz="1400" dirty="0" err="1">
                <a:sym typeface="Wingdings" panose="05000000000000000000" pitchFamily="2" charset="2"/>
              </a:rPr>
              <a:t>instanceOf</a:t>
            </a:r>
            <a:endParaRPr lang="pt-BR" sz="1400" dirty="0"/>
          </a:p>
          <a:p>
            <a:r>
              <a:rPr lang="pt-BR" sz="1400" dirty="0" err="1"/>
              <a:t>assertNull</a:t>
            </a:r>
            <a:r>
              <a:rPr lang="pt-BR" sz="1400" dirty="0"/>
              <a:t> </a:t>
            </a:r>
            <a:r>
              <a:rPr lang="pt-BR" sz="1400" dirty="0">
                <a:sym typeface="Wingdings" panose="05000000000000000000" pitchFamily="2" charset="2"/>
              </a:rPr>
              <a:t> verifica se é </a:t>
            </a:r>
            <a:r>
              <a:rPr lang="pt-BR" sz="1400" dirty="0" err="1">
                <a:sym typeface="Wingdings" panose="05000000000000000000" pitchFamily="2" charset="2"/>
              </a:rPr>
              <a:t>null</a:t>
            </a:r>
            <a:endParaRPr lang="pt-BR" sz="1400" dirty="0"/>
          </a:p>
          <a:p>
            <a:r>
              <a:rPr lang="pt-BR" sz="1400" dirty="0" err="1"/>
              <a:t>assertNotNull</a:t>
            </a:r>
            <a:r>
              <a:rPr lang="pt-BR" sz="1400" dirty="0"/>
              <a:t> </a:t>
            </a:r>
            <a:r>
              <a:rPr lang="pt-BR" sz="1400" dirty="0">
                <a:sym typeface="Wingdings" panose="05000000000000000000" pitchFamily="2" charset="2"/>
              </a:rPr>
              <a:t> verifica se não é </a:t>
            </a:r>
            <a:r>
              <a:rPr lang="pt-BR" sz="1400" dirty="0" err="1">
                <a:sym typeface="Wingdings" panose="05000000000000000000" pitchFamily="2" charset="2"/>
              </a:rPr>
              <a:t>null</a:t>
            </a:r>
            <a:endParaRPr lang="pt-BR" sz="1400" dirty="0"/>
          </a:p>
          <a:p>
            <a:r>
              <a:rPr lang="pt-BR" sz="1400" dirty="0" err="1"/>
              <a:t>assertTimeout</a:t>
            </a:r>
            <a:r>
              <a:rPr lang="pt-BR" sz="1400" dirty="0"/>
              <a:t> </a:t>
            </a:r>
            <a:r>
              <a:rPr lang="pt-BR" sz="1400" dirty="0">
                <a:sym typeface="Wingdings" panose="05000000000000000000" pitchFamily="2" charset="2"/>
              </a:rPr>
              <a:t> verifica se atingiu timeout</a:t>
            </a:r>
            <a:endParaRPr lang="pt-BR" sz="1400" dirty="0"/>
          </a:p>
          <a:p>
            <a:r>
              <a:rPr lang="pt-BR" sz="1400" dirty="0" err="1"/>
              <a:t>assertThrow</a:t>
            </a:r>
            <a:r>
              <a:rPr lang="pt-BR" sz="1400" dirty="0"/>
              <a:t> </a:t>
            </a:r>
            <a:r>
              <a:rPr lang="pt-BR" sz="1400" dirty="0">
                <a:sym typeface="Wingdings" panose="05000000000000000000" pitchFamily="2" charset="2"/>
              </a:rPr>
              <a:t> verifica se lançou uma determinada exceção</a:t>
            </a:r>
            <a:endParaRPr lang="pt-BR" sz="1400" dirty="0"/>
          </a:p>
          <a:p>
            <a:r>
              <a:rPr lang="pt-BR" sz="1400" dirty="0" err="1"/>
              <a:t>assertDoesnotThrow</a:t>
            </a:r>
            <a:r>
              <a:rPr lang="pt-BR" sz="1400" dirty="0"/>
              <a:t> </a:t>
            </a:r>
            <a:r>
              <a:rPr lang="pt-BR" sz="1400" dirty="0">
                <a:sym typeface="Wingdings" panose="05000000000000000000" pitchFamily="2" charset="2"/>
              </a:rPr>
              <a:t> verifica se não lançou determinada exceção</a:t>
            </a:r>
            <a:endParaRPr lang="pt-BR" sz="1400" dirty="0"/>
          </a:p>
          <a:p>
            <a:r>
              <a:rPr lang="pt-BR" sz="1400" dirty="0" err="1"/>
              <a:t>assertTrue</a:t>
            </a:r>
            <a:r>
              <a:rPr lang="pt-BR" sz="1400" dirty="0"/>
              <a:t> </a:t>
            </a:r>
            <a:r>
              <a:rPr lang="pt-BR" sz="1400" dirty="0">
                <a:sym typeface="Wingdings" panose="05000000000000000000" pitchFamily="2" charset="2"/>
              </a:rPr>
              <a:t> verifica se é verdadeiro</a:t>
            </a:r>
            <a:endParaRPr lang="pt-BR" sz="1400" dirty="0"/>
          </a:p>
          <a:p>
            <a:r>
              <a:rPr lang="pt-BR" sz="1400" dirty="0" err="1"/>
              <a:t>assertFalse</a:t>
            </a:r>
            <a:r>
              <a:rPr lang="pt-BR" sz="1400" dirty="0"/>
              <a:t> </a:t>
            </a:r>
            <a:r>
              <a:rPr lang="pt-BR" sz="1400" dirty="0">
                <a:sym typeface="Wingdings" panose="05000000000000000000" pitchFamily="2" charset="2"/>
              </a:rPr>
              <a:t> verifica se é falso</a:t>
            </a:r>
            <a:endParaRPr lang="pt-BR" sz="1400" dirty="0"/>
          </a:p>
          <a:p>
            <a:r>
              <a:rPr lang="pt-BR" sz="1400" dirty="0" err="1"/>
              <a:t>verify</a:t>
            </a:r>
            <a:r>
              <a:rPr lang="pt-BR" sz="1400" dirty="0"/>
              <a:t>  </a:t>
            </a:r>
            <a:r>
              <a:rPr lang="pt-BR" sz="1400" dirty="0">
                <a:sym typeface="Wingdings" panose="05000000000000000000" pitchFamily="2" charset="2"/>
              </a:rPr>
              <a:t> utilizado para verificar quantas vezes determinado método foi chamado</a:t>
            </a:r>
          </a:p>
          <a:p>
            <a:r>
              <a:rPr lang="pt-BR" sz="1400" dirty="0" err="1">
                <a:sym typeface="Wingdings" panose="05000000000000000000" pitchFamily="2" charset="2"/>
              </a:rPr>
              <a:t>assertAll</a:t>
            </a:r>
            <a:r>
              <a:rPr lang="pt-BR" sz="1400" dirty="0">
                <a:sym typeface="Wingdings" panose="05000000000000000000" pitchFamily="2" charset="2"/>
              </a:rPr>
              <a:t>  agrupa asserções, pois separadas, se uma falhar as outras não chegam a ser testadas</a:t>
            </a:r>
            <a:endParaRPr lang="pt-BR" sz="1400" dirty="0"/>
          </a:p>
        </p:txBody>
      </p:sp>
    </p:spTree>
    <p:extLst>
      <p:ext uri="{BB962C8B-B14F-4D97-AF65-F5344CB8AC3E}">
        <p14:creationId xmlns:p14="http://schemas.microsoft.com/office/powerpoint/2010/main" val="133222746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É </a:t>
            </a:r>
            <a:r>
              <a:rPr lang="en-US" dirty="0" err="1"/>
              <a:t>correto</a:t>
            </a:r>
            <a:r>
              <a:rPr lang="en-US" dirty="0"/>
              <a:t> um teste com </a:t>
            </a:r>
            <a:r>
              <a:rPr lang="en-US" dirty="0" err="1"/>
              <a:t>múltiplas</a:t>
            </a:r>
            <a:r>
              <a:rPr lang="en-US" dirty="0"/>
              <a:t> </a:t>
            </a:r>
            <a:r>
              <a:rPr lang="en-US" dirty="0" err="1"/>
              <a:t>asserções</a:t>
            </a:r>
            <a:r>
              <a:rPr lang="en-US" dirty="0"/>
              <a:t> ?</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r>
              <a:rPr lang="pt-BR" sz="2000" dirty="0"/>
              <a:t>Pode ser feito, porém tem de ter sempre o mesmo objeto do teste:</a:t>
            </a:r>
          </a:p>
          <a:p>
            <a:r>
              <a:rPr lang="pt-BR" sz="2000" dirty="0" err="1">
                <a:solidFill>
                  <a:schemeClr val="tx2"/>
                </a:solidFill>
                <a:latin typeface="Consolas" panose="020B0609020204030204" pitchFamily="49" charset="0"/>
              </a:rPr>
              <a:t>cliente.setId</a:t>
            </a:r>
            <a:r>
              <a:rPr lang="pt-BR" sz="2000" dirty="0">
                <a:solidFill>
                  <a:schemeClr val="tx2"/>
                </a:solidFill>
                <a:latin typeface="Consolas" panose="020B0609020204030204" pitchFamily="49" charset="0"/>
              </a:rPr>
              <a:t>(</a:t>
            </a:r>
            <a:r>
              <a:rPr lang="pt-BR" sz="2000" dirty="0" err="1">
                <a:solidFill>
                  <a:schemeClr val="tx2"/>
                </a:solidFill>
                <a:latin typeface="Consolas" panose="020B0609020204030204" pitchFamily="49" charset="0"/>
              </a:rPr>
              <a:t>null</a:t>
            </a:r>
            <a:r>
              <a:rPr lang="pt-BR" sz="2000" dirty="0">
                <a:solidFill>
                  <a:schemeClr val="tx2"/>
                </a:solidFill>
                <a:latin typeface="Consolas" panose="020B0609020204030204" pitchFamily="49" charset="0"/>
              </a:rPr>
              <a:t>);</a:t>
            </a:r>
          </a:p>
          <a:p>
            <a:r>
              <a:rPr lang="pt-BR" sz="2000" dirty="0" err="1">
                <a:solidFill>
                  <a:schemeClr val="tx2"/>
                </a:solidFill>
                <a:latin typeface="Consolas" panose="020B0609020204030204" pitchFamily="49" charset="0"/>
              </a:rPr>
              <a:t>cliente.setNome</a:t>
            </a:r>
            <a:r>
              <a:rPr lang="pt-BR" sz="2000" dirty="0">
                <a:solidFill>
                  <a:schemeClr val="tx2"/>
                </a:solidFill>
                <a:latin typeface="Consolas" panose="020B0609020204030204" pitchFamily="49" charset="0"/>
              </a:rPr>
              <a:t>(“Luciano”);</a:t>
            </a:r>
          </a:p>
          <a:p>
            <a:endParaRPr lang="pt-BR" sz="2000" dirty="0">
              <a:solidFill>
                <a:schemeClr val="tx2"/>
              </a:solidFill>
              <a:latin typeface="Consolas" panose="020B0609020204030204" pitchFamily="49" charset="0"/>
            </a:endParaRPr>
          </a:p>
          <a:p>
            <a:r>
              <a:rPr lang="pt-BR" sz="2000" dirty="0">
                <a:solidFill>
                  <a:schemeClr val="tx2"/>
                </a:solidFill>
                <a:latin typeface="Consolas" panose="020B0609020204030204" pitchFamily="49" charset="0"/>
              </a:rPr>
              <a:t>Var </a:t>
            </a:r>
            <a:r>
              <a:rPr lang="pt-BR" sz="2000" dirty="0" err="1">
                <a:solidFill>
                  <a:schemeClr val="tx2"/>
                </a:solidFill>
                <a:latin typeface="Consolas" panose="020B0609020204030204" pitchFamily="49" charset="0"/>
              </a:rPr>
              <a:t>result</a:t>
            </a:r>
            <a:r>
              <a:rPr lang="pt-BR" sz="2000" dirty="0">
                <a:solidFill>
                  <a:schemeClr val="tx2"/>
                </a:solidFill>
                <a:latin typeface="Consolas" panose="020B0609020204030204" pitchFamily="49" charset="0"/>
              </a:rPr>
              <a:t> = </a:t>
            </a:r>
            <a:r>
              <a:rPr lang="pt-BR" sz="2000" dirty="0" err="1">
                <a:solidFill>
                  <a:schemeClr val="tx2"/>
                </a:solidFill>
                <a:latin typeface="Consolas" panose="020B0609020204030204" pitchFamily="49" charset="0"/>
              </a:rPr>
              <a:t>cadastrarCliente</a:t>
            </a:r>
            <a:r>
              <a:rPr lang="pt-BR" sz="2000" dirty="0">
                <a:solidFill>
                  <a:schemeClr val="tx2"/>
                </a:solidFill>
                <a:latin typeface="Consolas" panose="020B0609020204030204" pitchFamily="49" charset="0"/>
              </a:rPr>
              <a:t>(cliente);</a:t>
            </a:r>
          </a:p>
          <a:p>
            <a:r>
              <a:rPr lang="pt-BR" sz="2000" b="0" dirty="0" err="1">
                <a:solidFill>
                  <a:schemeClr val="tx2"/>
                </a:solidFill>
                <a:effectLst/>
                <a:latin typeface="Consolas" panose="020B0609020204030204" pitchFamily="49" charset="0"/>
              </a:rPr>
              <a:t>assert</a:t>
            </a:r>
            <a:r>
              <a:rPr lang="pt-BR" sz="2000" b="0" dirty="0">
                <a:solidFill>
                  <a:schemeClr val="tx2"/>
                </a:solidFill>
                <a:effectLst/>
                <a:latin typeface="Consolas" panose="020B0609020204030204" pitchFamily="49" charset="0"/>
              </a:rPr>
              <a:t>(1L, </a:t>
            </a:r>
            <a:r>
              <a:rPr lang="pt-BR" sz="2000" b="0" dirty="0" err="1">
                <a:solidFill>
                  <a:schemeClr val="tx2"/>
                </a:solidFill>
                <a:effectLst/>
                <a:latin typeface="Consolas" panose="020B0609020204030204" pitchFamily="49" charset="0"/>
              </a:rPr>
              <a:t>result.getId</a:t>
            </a:r>
            <a:r>
              <a:rPr lang="pt-BR" sz="2000" b="0" dirty="0">
                <a:solidFill>
                  <a:schemeClr val="tx2"/>
                </a:solidFill>
                <a:effectLst/>
                <a:latin typeface="Consolas" panose="020B0609020204030204" pitchFamily="49" charset="0"/>
              </a:rPr>
              <a:t>());</a:t>
            </a:r>
          </a:p>
          <a:p>
            <a:r>
              <a:rPr lang="pt-BR" sz="2000" b="0" dirty="0" err="1">
                <a:solidFill>
                  <a:schemeClr val="tx2"/>
                </a:solidFill>
                <a:effectLst/>
                <a:latin typeface="Consolas" panose="020B0609020204030204" pitchFamily="49" charset="0"/>
              </a:rPr>
              <a:t>assert</a:t>
            </a:r>
            <a:r>
              <a:rPr lang="pt-BR" sz="2000" b="0" dirty="0">
                <a:solidFill>
                  <a:schemeClr val="tx2"/>
                </a:solidFill>
                <a:effectLst/>
                <a:latin typeface="Consolas" panose="020B0609020204030204" pitchFamily="49" charset="0"/>
              </a:rPr>
              <a:t>(“Luciano”, </a:t>
            </a:r>
            <a:r>
              <a:rPr lang="pt-BR" sz="2000" b="0" dirty="0" err="1">
                <a:solidFill>
                  <a:schemeClr val="tx2"/>
                </a:solidFill>
                <a:effectLst/>
                <a:latin typeface="Consolas" panose="020B0609020204030204" pitchFamily="49" charset="0"/>
              </a:rPr>
              <a:t>result.getNome</a:t>
            </a:r>
            <a:r>
              <a:rPr lang="pt-BR" sz="2000" b="0" dirty="0">
                <a:solidFill>
                  <a:schemeClr val="tx2"/>
                </a:solidFill>
                <a:effectLst/>
                <a:latin typeface="Consolas" panose="020B0609020204030204" pitchFamily="49" charset="0"/>
              </a:rPr>
              <a:t>());</a:t>
            </a:r>
          </a:p>
          <a:p>
            <a:endParaRPr lang="pt-BR" sz="2000" dirty="0">
              <a:solidFill>
                <a:schemeClr val="tx2"/>
              </a:solidFill>
              <a:latin typeface="Consolas" panose="020B0609020204030204" pitchFamily="49" charset="0"/>
            </a:endParaRPr>
          </a:p>
          <a:p>
            <a:r>
              <a:rPr lang="pt-BR" sz="2000" b="0" dirty="0">
                <a:solidFill>
                  <a:schemeClr val="tx2"/>
                </a:solidFill>
                <a:effectLst/>
                <a:latin typeface="Consolas" panose="020B0609020204030204" pitchFamily="49" charset="0"/>
              </a:rPr>
              <a:t>// prefira</a:t>
            </a:r>
          </a:p>
          <a:p>
            <a:r>
              <a:rPr lang="pt-BR" sz="2400" b="0" i="0" dirty="0" err="1">
                <a:solidFill>
                  <a:srgbClr val="1F2328"/>
                </a:solidFill>
                <a:effectLst/>
                <a:latin typeface="ui-monospace"/>
              </a:rPr>
              <a:t>assertAll</a:t>
            </a:r>
            <a:r>
              <a:rPr lang="pt-BR" sz="2400" b="0" i="0" dirty="0">
                <a:solidFill>
                  <a:srgbClr val="1F2328"/>
                </a:solidFill>
                <a:effectLst/>
                <a:latin typeface="ui-monospace"/>
              </a:rPr>
              <a:t>("Asserções de cadastro de cliente",</a:t>
            </a:r>
          </a:p>
          <a:p>
            <a:r>
              <a:rPr lang="pt-BR" sz="2400" dirty="0">
                <a:solidFill>
                  <a:srgbClr val="1F2328"/>
                </a:solidFill>
                <a:latin typeface="ui-monospace"/>
              </a:rPr>
              <a:t>   ( ) -&gt; </a:t>
            </a:r>
            <a:r>
              <a:rPr lang="pt-BR" sz="2000" b="0" dirty="0" err="1">
                <a:solidFill>
                  <a:schemeClr val="tx2"/>
                </a:solidFill>
                <a:effectLst/>
                <a:latin typeface="Consolas" panose="020B0609020204030204" pitchFamily="49" charset="0"/>
              </a:rPr>
              <a:t>assert</a:t>
            </a:r>
            <a:r>
              <a:rPr lang="pt-BR" sz="2000" b="0" dirty="0">
                <a:solidFill>
                  <a:schemeClr val="tx2"/>
                </a:solidFill>
                <a:effectLst/>
                <a:latin typeface="Consolas" panose="020B0609020204030204" pitchFamily="49" charset="0"/>
              </a:rPr>
              <a:t>(1L, </a:t>
            </a:r>
            <a:r>
              <a:rPr lang="pt-BR" sz="2000" b="0" dirty="0" err="1">
                <a:solidFill>
                  <a:schemeClr val="tx2"/>
                </a:solidFill>
                <a:effectLst/>
                <a:latin typeface="Consolas" panose="020B0609020204030204" pitchFamily="49" charset="0"/>
              </a:rPr>
              <a:t>result.getId</a:t>
            </a:r>
            <a:r>
              <a:rPr lang="pt-BR" sz="2000" b="0" dirty="0">
                <a:solidFill>
                  <a:schemeClr val="tx2"/>
                </a:solidFill>
                <a:effectLst/>
                <a:latin typeface="Consolas" panose="020B0609020204030204" pitchFamily="49" charset="0"/>
              </a:rPr>
              <a:t>()),</a:t>
            </a:r>
          </a:p>
          <a:p>
            <a:r>
              <a:rPr lang="pt-BR" sz="2000" b="0" dirty="0">
                <a:solidFill>
                  <a:schemeClr val="tx2"/>
                </a:solidFill>
                <a:effectLst/>
                <a:latin typeface="Consolas" panose="020B0609020204030204" pitchFamily="49" charset="0"/>
              </a:rPr>
              <a:t> () -&gt; </a:t>
            </a:r>
            <a:r>
              <a:rPr lang="pt-BR" sz="2000" b="0" dirty="0" err="1">
                <a:solidFill>
                  <a:schemeClr val="tx2"/>
                </a:solidFill>
                <a:effectLst/>
                <a:latin typeface="Consolas" panose="020B0609020204030204" pitchFamily="49" charset="0"/>
              </a:rPr>
              <a:t>assert</a:t>
            </a:r>
            <a:r>
              <a:rPr lang="pt-BR" sz="2000" b="0" dirty="0">
                <a:solidFill>
                  <a:schemeClr val="tx2"/>
                </a:solidFill>
                <a:effectLst/>
                <a:latin typeface="Consolas" panose="020B0609020204030204" pitchFamily="49" charset="0"/>
              </a:rPr>
              <a:t>(“Luciano”, </a:t>
            </a:r>
            <a:r>
              <a:rPr lang="pt-BR" sz="2000" b="0" dirty="0" err="1">
                <a:solidFill>
                  <a:schemeClr val="tx2"/>
                </a:solidFill>
                <a:effectLst/>
                <a:latin typeface="Consolas" panose="020B0609020204030204" pitchFamily="49" charset="0"/>
              </a:rPr>
              <a:t>result.getNome</a:t>
            </a:r>
            <a:r>
              <a:rPr lang="pt-BR" sz="2000" b="0" dirty="0">
                <a:solidFill>
                  <a:schemeClr val="tx2"/>
                </a:solidFill>
                <a:effectLst/>
                <a:latin typeface="Consolas" panose="020B0609020204030204" pitchFamily="49" charset="0"/>
              </a:rPr>
              <a:t>())</a:t>
            </a:r>
          </a:p>
          <a:p>
            <a:r>
              <a:rPr lang="pt-BR" sz="2000" dirty="0">
                <a:solidFill>
                  <a:schemeClr val="tx2"/>
                </a:solidFill>
                <a:latin typeface="Consolas" panose="020B0609020204030204" pitchFamily="49" charset="0"/>
              </a:rPr>
              <a:t>)</a:t>
            </a:r>
            <a:r>
              <a:rPr lang="pt-BR" sz="2000" b="0" dirty="0">
                <a:solidFill>
                  <a:schemeClr val="tx2"/>
                </a:solidFill>
                <a:effectLst/>
                <a:latin typeface="Consolas" panose="020B0609020204030204" pitchFamily="49" charset="0"/>
              </a:rPr>
              <a:t>;</a:t>
            </a:r>
          </a:p>
          <a:p>
            <a:endParaRPr lang="pt-BR" sz="2000" b="0" dirty="0">
              <a:solidFill>
                <a:schemeClr val="tx2"/>
              </a:solidFill>
              <a:effectLst/>
              <a:latin typeface="Consolas" panose="020B0609020204030204" pitchFamily="49" charset="0"/>
            </a:endParaRPr>
          </a:p>
          <a:p>
            <a:endParaRPr lang="pt-BR" sz="2000" b="0" dirty="0">
              <a:solidFill>
                <a:srgbClr val="C9D1D9"/>
              </a:solidFill>
              <a:effectLst/>
              <a:latin typeface="Consolas" panose="020B0609020204030204" pitchFamily="49" charset="0"/>
            </a:endParaRPr>
          </a:p>
          <a:p>
            <a:endParaRPr lang="pt-BR" sz="2800" b="0" dirty="0">
              <a:solidFill>
                <a:srgbClr val="C9D1D9"/>
              </a:solidFill>
              <a:effectLst/>
              <a:latin typeface="Consolas" panose="020B0609020204030204" pitchFamily="49" charset="0"/>
            </a:endParaRPr>
          </a:p>
          <a:p>
            <a:endParaRPr lang="fr-FR" sz="2400" b="0" dirty="0">
              <a:solidFill>
                <a:srgbClr val="C9D1D9"/>
              </a:solidFill>
              <a:effectLst/>
              <a:latin typeface="Consolas" panose="020B0609020204030204" pitchFamily="49" charset="0"/>
            </a:endParaRPr>
          </a:p>
          <a:p>
            <a:br>
              <a:rPr lang="fr-FR" sz="2400" b="0" dirty="0">
                <a:solidFill>
                  <a:srgbClr val="C9D1D9"/>
                </a:solidFill>
                <a:effectLst/>
                <a:latin typeface="Consolas" panose="020B0609020204030204" pitchFamily="49" charset="0"/>
              </a:rPr>
            </a:br>
            <a:endParaRPr lang="fr-FR" sz="2400" b="0" dirty="0">
              <a:solidFill>
                <a:srgbClr val="C9D1D9"/>
              </a:solidFill>
              <a:effectLst/>
              <a:latin typeface="Consolas" panose="020B0609020204030204" pitchFamily="49" charset="0"/>
            </a:endParaRPr>
          </a:p>
          <a:p>
            <a:endParaRPr lang="pt-BR" sz="2000" dirty="0"/>
          </a:p>
        </p:txBody>
      </p:sp>
    </p:spTree>
    <p:extLst>
      <p:ext uri="{BB962C8B-B14F-4D97-AF65-F5344CB8AC3E}">
        <p14:creationId xmlns:p14="http://schemas.microsoft.com/office/powerpoint/2010/main" val="14994424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Nomeando</a:t>
            </a:r>
            <a:r>
              <a:rPr lang="en-US" dirty="0"/>
              <a:t> testes</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r>
              <a:rPr lang="pt-BR" sz="2000" dirty="0"/>
              <a:t>Não existe um padrão definitivo para os nomes de testes. Mas o nome de um teste deve dizer o que ele está testando. </a:t>
            </a:r>
          </a:p>
          <a:p>
            <a:r>
              <a:rPr lang="pt-BR" b="0" dirty="0">
                <a:solidFill>
                  <a:schemeClr val="tx1"/>
                </a:solidFill>
                <a:effectLst/>
                <a:latin typeface="Consolas" panose="020B0609020204030204" pitchFamily="49" charset="0"/>
              </a:rPr>
              <a:t>1 - </a:t>
            </a:r>
            <a:r>
              <a:rPr lang="pt-BR" b="0" dirty="0" err="1">
                <a:solidFill>
                  <a:schemeClr val="tx1"/>
                </a:solidFill>
                <a:effectLst/>
                <a:latin typeface="Consolas" panose="020B0609020204030204" pitchFamily="49" charset="0"/>
              </a:rPr>
              <a:t>Quando_methodo_e_condicao_deveRetornar_comportamentoDesejado</a:t>
            </a:r>
            <a:endParaRPr lang="pt-BR" b="0" dirty="0">
              <a:solidFill>
                <a:schemeClr val="tx1"/>
              </a:solidFill>
              <a:effectLst/>
              <a:latin typeface="Consolas" panose="020B0609020204030204" pitchFamily="49" charset="0"/>
            </a:endParaRPr>
          </a:p>
          <a:p>
            <a:r>
              <a:rPr lang="pt-BR" sz="1400" dirty="0">
                <a:solidFill>
                  <a:schemeClr val="tx1"/>
                </a:solidFill>
                <a:effectLst/>
                <a:latin typeface="Consolas" panose="020B0609020204030204" pitchFamily="49" charset="0"/>
              </a:rPr>
              <a:t>	quando_adicionar_cliente_deveRetornar_cliente_com_Id_Maior_que_zero</a:t>
            </a:r>
          </a:p>
          <a:p>
            <a:r>
              <a:rPr lang="pt-BR" sz="1400" dirty="0">
                <a:solidFill>
                  <a:schemeClr val="tx1"/>
                </a:solidFill>
                <a:effectLst/>
                <a:latin typeface="Consolas" panose="020B0609020204030204" pitchFamily="49" charset="0"/>
              </a:rPr>
              <a:t>	quando_apagar_cliente_e_cliente_inexistente_deveLancarClienteNotFoundException</a:t>
            </a:r>
          </a:p>
          <a:p>
            <a:r>
              <a:rPr lang="pt-BR" b="0" dirty="0">
                <a:solidFill>
                  <a:schemeClr val="tx1"/>
                </a:solidFill>
                <a:effectLst/>
                <a:latin typeface="Consolas" panose="020B0609020204030204" pitchFamily="49" charset="0"/>
              </a:rPr>
              <a:t>	</a:t>
            </a:r>
          </a:p>
          <a:p>
            <a:r>
              <a:rPr lang="pt-BR" b="0" dirty="0">
                <a:solidFill>
                  <a:schemeClr val="tx1"/>
                </a:solidFill>
                <a:effectLst/>
                <a:latin typeface="Consolas" panose="020B0609020204030204" pitchFamily="49" charset="0"/>
              </a:rPr>
              <a:t>2 </a:t>
            </a:r>
            <a:r>
              <a:rPr lang="pt-BR" b="0" dirty="0" err="1">
                <a:solidFill>
                  <a:schemeClr val="tx1"/>
                </a:solidFill>
                <a:effectLst/>
                <a:latin typeface="Consolas" panose="020B0609020204030204" pitchFamily="49" charset="0"/>
              </a:rPr>
              <a:t>NomeDoMetodo_Cenario_ComportamentoEsperado</a:t>
            </a:r>
            <a:endParaRPr lang="pt-BR" b="0" dirty="0">
              <a:solidFill>
                <a:schemeClr val="tx1"/>
              </a:solidFill>
              <a:effectLst/>
              <a:latin typeface="Consolas" panose="020B0609020204030204" pitchFamily="49" charset="0"/>
            </a:endParaRPr>
          </a:p>
          <a:p>
            <a:r>
              <a:rPr lang="pt-BR" sz="1400" b="0" dirty="0">
                <a:solidFill>
                  <a:schemeClr val="tx1"/>
                </a:solidFill>
                <a:effectLst/>
                <a:latin typeface="Consolas" panose="020B0609020204030204" pitchFamily="49" charset="0"/>
              </a:rPr>
              <a:t>	isAdult_IdadeMenorQue18_False</a:t>
            </a:r>
          </a:p>
          <a:p>
            <a:r>
              <a:rPr lang="pt-BR" sz="1400" b="0" dirty="0">
                <a:solidFill>
                  <a:schemeClr val="tx1"/>
                </a:solidFill>
                <a:effectLst/>
                <a:latin typeface="Consolas" panose="020B0609020204030204" pitchFamily="49" charset="0"/>
              </a:rPr>
              <a:t>	apagaCliente_ClienteNaoExiste_DeveLancarClienteNotFoundException</a:t>
            </a:r>
          </a:p>
          <a:p>
            <a:r>
              <a:rPr lang="pt-BR" b="0" dirty="0">
                <a:solidFill>
                  <a:schemeClr val="tx1"/>
                </a:solidFill>
                <a:effectLst/>
                <a:latin typeface="Consolas" panose="020B0609020204030204" pitchFamily="49" charset="0"/>
              </a:rPr>
              <a:t>	</a:t>
            </a:r>
          </a:p>
          <a:p>
            <a:r>
              <a:rPr lang="pt-BR" b="0" dirty="0">
                <a:solidFill>
                  <a:schemeClr val="tx1"/>
                </a:solidFill>
                <a:effectLst/>
                <a:latin typeface="Consolas" panose="020B0609020204030204" pitchFamily="49" charset="0"/>
              </a:rPr>
              <a:t>3 </a:t>
            </a:r>
            <a:r>
              <a:rPr lang="pt-BR" b="0" dirty="0" err="1">
                <a:solidFill>
                  <a:schemeClr val="tx1"/>
                </a:solidFill>
                <a:effectLst/>
                <a:latin typeface="Consolas" panose="020B0609020204030204" pitchFamily="49" charset="0"/>
              </a:rPr>
              <a:t>NomeDoMetodo_ComportamentoEsperado_Cenario</a:t>
            </a:r>
            <a:endParaRPr lang="pt-BR" b="0" dirty="0">
              <a:solidFill>
                <a:schemeClr val="tx1"/>
              </a:solidFill>
              <a:effectLst/>
              <a:latin typeface="Consolas" panose="020B0609020204030204" pitchFamily="49" charset="0"/>
            </a:endParaRPr>
          </a:p>
          <a:p>
            <a:r>
              <a:rPr lang="pt-BR" sz="1400" b="0" dirty="0">
                <a:solidFill>
                  <a:schemeClr val="tx1"/>
                </a:solidFill>
                <a:effectLst/>
                <a:latin typeface="Consolas" panose="020B0609020204030204" pitchFamily="49" charset="0"/>
              </a:rPr>
              <a:t>	isAdult_False_IdadeMenorQue18</a:t>
            </a:r>
          </a:p>
          <a:p>
            <a:r>
              <a:rPr lang="pt-BR" sz="1400" b="0" dirty="0">
                <a:solidFill>
                  <a:schemeClr val="tx1"/>
                </a:solidFill>
                <a:effectLst/>
                <a:latin typeface="Consolas" panose="020B0609020204030204" pitchFamily="49" charset="0"/>
              </a:rPr>
              <a:t>	apagaCliente_DeveLancarClienteNotFoundException_ClienteNaoExiste</a:t>
            </a:r>
          </a:p>
        </p:txBody>
      </p:sp>
    </p:spTree>
    <p:extLst>
      <p:ext uri="{BB962C8B-B14F-4D97-AF65-F5344CB8AC3E}">
        <p14:creationId xmlns:p14="http://schemas.microsoft.com/office/powerpoint/2010/main" val="91186229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Nomeando</a:t>
            </a:r>
            <a:r>
              <a:rPr lang="en-US" dirty="0"/>
              <a:t> testes</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r>
              <a:rPr lang="pt-BR" b="0" dirty="0">
                <a:solidFill>
                  <a:schemeClr val="tx1"/>
                </a:solidFill>
                <a:effectLst/>
                <a:latin typeface="Consolas" panose="020B0609020204030204" pitchFamily="49" charset="0"/>
              </a:rPr>
              <a:t>4 - </a:t>
            </a:r>
            <a:r>
              <a:rPr lang="pt-BR" b="0" dirty="0" err="1">
                <a:solidFill>
                  <a:schemeClr val="tx1"/>
                </a:solidFill>
                <a:effectLst/>
                <a:latin typeface="Consolas" panose="020B0609020204030204" pitchFamily="49" charset="0"/>
              </a:rPr>
              <a:t>Test_FeatureSendoTestada</a:t>
            </a:r>
            <a:endParaRPr lang="pt-BR" b="0" dirty="0">
              <a:solidFill>
                <a:schemeClr val="tx1"/>
              </a:solidFill>
              <a:effectLst/>
              <a:latin typeface="Consolas" panose="020B0609020204030204" pitchFamily="49" charset="0"/>
            </a:endParaRPr>
          </a:p>
          <a:p>
            <a:r>
              <a:rPr lang="pt-BR" sz="1400" b="0" dirty="0">
                <a:solidFill>
                  <a:schemeClr val="tx1"/>
                </a:solidFill>
                <a:effectLst/>
                <a:latin typeface="Consolas" panose="020B0609020204030204" pitchFamily="49" charset="0"/>
              </a:rPr>
              <a:t>	testNaoAdulto_Se_idade_menor_que_18</a:t>
            </a:r>
          </a:p>
          <a:p>
            <a:r>
              <a:rPr lang="pt-BR" sz="1400" b="0" dirty="0">
                <a:solidFill>
                  <a:schemeClr val="tx1"/>
                </a:solidFill>
                <a:effectLst/>
                <a:latin typeface="Consolas" panose="020B0609020204030204" pitchFamily="49" charset="0"/>
              </a:rPr>
              <a:t>	</a:t>
            </a:r>
            <a:r>
              <a:rPr lang="pt-BR" sz="1400" b="0" dirty="0" err="1">
                <a:solidFill>
                  <a:schemeClr val="tx1"/>
                </a:solidFill>
                <a:effectLst/>
                <a:latin typeface="Consolas" panose="020B0609020204030204" pitchFamily="49" charset="0"/>
              </a:rPr>
              <a:t>testLancaExcecaoClienteNotFound_Se_ClienteNaoExiste</a:t>
            </a:r>
            <a:endParaRPr lang="pt-BR" sz="1400" b="0" dirty="0">
              <a:solidFill>
                <a:schemeClr val="tx1"/>
              </a:solidFill>
              <a:effectLst/>
              <a:latin typeface="Consolas" panose="020B0609020204030204" pitchFamily="49" charset="0"/>
            </a:endParaRPr>
          </a:p>
          <a:p>
            <a:endParaRPr lang="pt-BR" b="0" dirty="0">
              <a:solidFill>
                <a:schemeClr val="tx1"/>
              </a:solidFill>
              <a:effectLst/>
              <a:latin typeface="Consolas" panose="020B0609020204030204" pitchFamily="49" charset="0"/>
            </a:endParaRPr>
          </a:p>
          <a:p>
            <a:r>
              <a:rPr lang="pt-BR" b="0" dirty="0">
                <a:solidFill>
                  <a:schemeClr val="tx1"/>
                </a:solidFill>
                <a:effectLst/>
                <a:latin typeface="Consolas" panose="020B0609020204030204" pitchFamily="49" charset="0"/>
              </a:rPr>
              <a:t>5 - </a:t>
            </a:r>
            <a:r>
              <a:rPr lang="pt-BR" b="0" dirty="0" err="1">
                <a:solidFill>
                  <a:schemeClr val="tx1"/>
                </a:solidFill>
                <a:effectLst/>
                <a:latin typeface="Consolas" panose="020B0609020204030204" pitchFamily="49" charset="0"/>
              </a:rPr>
              <a:t>Feature</a:t>
            </a:r>
            <a:r>
              <a:rPr lang="pt-BR" b="0" dirty="0">
                <a:solidFill>
                  <a:schemeClr val="tx1"/>
                </a:solidFill>
                <a:effectLst/>
                <a:latin typeface="Consolas" panose="020B0609020204030204" pitchFamily="49" charset="0"/>
              </a:rPr>
              <a:t> a ser testado</a:t>
            </a:r>
          </a:p>
          <a:p>
            <a:r>
              <a:rPr lang="pt-BR" sz="1400" b="0" dirty="0">
                <a:solidFill>
                  <a:schemeClr val="tx1"/>
                </a:solidFill>
                <a:effectLst/>
                <a:latin typeface="Consolas" panose="020B0609020204030204" pitchFamily="49" charset="0"/>
              </a:rPr>
              <a:t>	</a:t>
            </a:r>
            <a:r>
              <a:rPr lang="pt-BR" sz="1400" b="0" dirty="0" err="1">
                <a:solidFill>
                  <a:schemeClr val="tx1"/>
                </a:solidFill>
                <a:effectLst/>
                <a:latin typeface="Consolas" panose="020B0609020204030204" pitchFamily="49" charset="0"/>
              </a:rPr>
              <a:t>apagarClienteInexistente</a:t>
            </a:r>
            <a:endParaRPr lang="pt-BR" sz="1400" b="0" dirty="0">
              <a:solidFill>
                <a:schemeClr val="tx1"/>
              </a:solidFill>
              <a:effectLst/>
              <a:latin typeface="Consolas" panose="020B0609020204030204" pitchFamily="49" charset="0"/>
            </a:endParaRPr>
          </a:p>
          <a:p>
            <a:r>
              <a:rPr lang="pt-BR" sz="1400" b="0" dirty="0">
                <a:solidFill>
                  <a:schemeClr val="tx1"/>
                </a:solidFill>
                <a:effectLst/>
                <a:latin typeface="Consolas" panose="020B0609020204030204" pitchFamily="49" charset="0"/>
              </a:rPr>
              <a:t>	</a:t>
            </a:r>
            <a:r>
              <a:rPr lang="pt-BR" sz="1400" b="0" dirty="0" err="1">
                <a:solidFill>
                  <a:schemeClr val="tx1"/>
                </a:solidFill>
                <a:effectLst/>
                <a:latin typeface="Consolas" panose="020B0609020204030204" pitchFamily="49" charset="0"/>
              </a:rPr>
              <a:t>AbrirContaEOClienteMenorDeIdade</a:t>
            </a:r>
            <a:endParaRPr lang="pt-BR" sz="1400" b="0" dirty="0">
              <a:solidFill>
                <a:schemeClr val="tx1"/>
              </a:solidFill>
              <a:effectLst/>
              <a:latin typeface="Consolas" panose="020B0609020204030204" pitchFamily="49" charset="0"/>
            </a:endParaRPr>
          </a:p>
          <a:p>
            <a:endParaRPr lang="pt-BR" b="0" dirty="0">
              <a:solidFill>
                <a:schemeClr val="tx1"/>
              </a:solidFill>
              <a:effectLst/>
              <a:latin typeface="Consolas" panose="020B0609020204030204" pitchFamily="49" charset="0"/>
            </a:endParaRPr>
          </a:p>
          <a:p>
            <a:r>
              <a:rPr lang="pt-BR" b="0" dirty="0">
                <a:solidFill>
                  <a:schemeClr val="tx1"/>
                </a:solidFill>
                <a:effectLst/>
                <a:latin typeface="Consolas" panose="020B0609020204030204" pitchFamily="49" charset="0"/>
              </a:rPr>
              <a:t>6 - </a:t>
            </a:r>
            <a:r>
              <a:rPr lang="pt-BR" b="0" dirty="0" err="1">
                <a:solidFill>
                  <a:schemeClr val="tx1"/>
                </a:solidFill>
                <a:effectLst/>
                <a:latin typeface="Consolas" panose="020B0609020204030204" pitchFamily="49" charset="0"/>
              </a:rPr>
              <a:t>Deve_ComportamentoEsperado_Quando_Cenario</a:t>
            </a:r>
            <a:endParaRPr lang="pt-BR" b="0" dirty="0">
              <a:solidFill>
                <a:schemeClr val="tx1"/>
              </a:solidFill>
              <a:effectLst/>
              <a:latin typeface="Consolas" panose="020B0609020204030204" pitchFamily="49" charset="0"/>
            </a:endParaRPr>
          </a:p>
          <a:p>
            <a:r>
              <a:rPr lang="pt-BR" b="0" dirty="0">
                <a:solidFill>
                  <a:schemeClr val="tx1"/>
                </a:solidFill>
                <a:effectLst/>
                <a:latin typeface="Consolas" panose="020B0609020204030204" pitchFamily="49" charset="0"/>
              </a:rPr>
              <a:t>	</a:t>
            </a:r>
            <a:r>
              <a:rPr lang="pt-BR" sz="1400" b="0" dirty="0">
                <a:solidFill>
                  <a:schemeClr val="tx1"/>
                </a:solidFill>
                <a:effectLst/>
                <a:latin typeface="Consolas" panose="020B0609020204030204" pitchFamily="49" charset="0"/>
              </a:rPr>
              <a:t>deveLancarExcecaoClienteNotFoundException_quando_tentar_apagar_cliente_inexistente</a:t>
            </a:r>
          </a:p>
          <a:p>
            <a:r>
              <a:rPr lang="pt-BR" sz="1400" b="0" dirty="0">
                <a:solidFill>
                  <a:schemeClr val="tx1"/>
                </a:solidFill>
                <a:effectLst/>
                <a:latin typeface="Consolas" panose="020B0609020204030204" pitchFamily="49" charset="0"/>
              </a:rPr>
              <a:t>	</a:t>
            </a:r>
            <a:r>
              <a:rPr lang="pt-BR" sz="1400" b="0" dirty="0" err="1">
                <a:solidFill>
                  <a:schemeClr val="tx1"/>
                </a:solidFill>
                <a:effectLst/>
                <a:latin typeface="Consolas" panose="020B0609020204030204" pitchFamily="49" charset="0"/>
              </a:rPr>
              <a:t>deveFalhar_quando_campo_obrigatorio_nao_informado</a:t>
            </a:r>
            <a:endParaRPr lang="pt-BR" sz="1400" b="0" dirty="0">
              <a:solidFill>
                <a:schemeClr val="tx1"/>
              </a:solidFill>
              <a:effectLst/>
              <a:latin typeface="Consolas" panose="020B0609020204030204" pitchFamily="49" charset="0"/>
            </a:endParaRPr>
          </a:p>
          <a:p>
            <a:endParaRPr lang="pt-BR" b="0" dirty="0">
              <a:solidFill>
                <a:schemeClr val="tx1"/>
              </a:solidFill>
              <a:effectLst/>
              <a:latin typeface="Consolas" panose="020B0609020204030204" pitchFamily="49" charset="0"/>
            </a:endParaRPr>
          </a:p>
          <a:p>
            <a:r>
              <a:rPr lang="pt-BR" dirty="0">
                <a:solidFill>
                  <a:schemeClr val="tx1"/>
                </a:solidFill>
                <a:latin typeface="Consolas" panose="020B0609020204030204" pitchFamily="49" charset="0"/>
              </a:rPr>
              <a:t>7</a:t>
            </a:r>
            <a:r>
              <a:rPr lang="pt-BR" b="0" dirty="0">
                <a:solidFill>
                  <a:schemeClr val="tx1"/>
                </a:solidFill>
                <a:effectLst/>
                <a:latin typeface="Consolas" panose="020B0609020204030204" pitchFamily="49" charset="0"/>
              </a:rPr>
              <a:t> - </a:t>
            </a:r>
            <a:r>
              <a:rPr lang="pt-BR" dirty="0">
                <a:solidFill>
                  <a:schemeClr val="tx1"/>
                </a:solidFill>
                <a:latin typeface="Consolas" panose="020B0609020204030204" pitchFamily="49" charset="0"/>
                <a:hlinkClick r:id="rId2" action="ppaction://hlinksldjump"/>
              </a:rPr>
              <a:t>D</a:t>
            </a:r>
            <a:r>
              <a:rPr lang="pt-BR" b="0" dirty="0">
                <a:solidFill>
                  <a:schemeClr val="tx1"/>
                </a:solidFill>
                <a:effectLst/>
                <a:latin typeface="Consolas" panose="020B0609020204030204" pitchFamily="49" charset="0"/>
                <a:hlinkClick r:id="rId2" action="ppaction://hlinksldjump"/>
              </a:rPr>
              <a:t>ado_precondicao_quando_cenario_entao_Comportamento_esperado (</a:t>
            </a:r>
            <a:r>
              <a:rPr lang="pt-BR" b="0" dirty="0" err="1">
                <a:solidFill>
                  <a:schemeClr val="tx1"/>
                </a:solidFill>
                <a:effectLst/>
                <a:latin typeface="Consolas" panose="020B0609020204030204" pitchFamily="49" charset="0"/>
                <a:hlinkClick r:id="rId2" action="ppaction://hlinksldjump"/>
              </a:rPr>
              <a:t>Gherkin</a:t>
            </a:r>
            <a:r>
              <a:rPr lang="pt-BR" b="0" dirty="0">
                <a:solidFill>
                  <a:schemeClr val="tx1"/>
                </a:solidFill>
                <a:effectLst/>
                <a:latin typeface="Consolas" panose="020B0609020204030204" pitchFamily="49" charset="0"/>
                <a:hlinkClick r:id="rId2" action="ppaction://hlinksldjump"/>
              </a:rPr>
              <a:t> BDD)</a:t>
            </a:r>
            <a:endParaRPr lang="pt-BR" b="0" dirty="0">
              <a:solidFill>
                <a:schemeClr val="tx1"/>
              </a:solidFill>
              <a:effectLst/>
              <a:latin typeface="Consolas" panose="020B0609020204030204" pitchFamily="49" charset="0"/>
            </a:endParaRPr>
          </a:p>
          <a:p>
            <a:r>
              <a:rPr lang="pt-BR" dirty="0">
                <a:solidFill>
                  <a:schemeClr val="tx1"/>
                </a:solidFill>
                <a:latin typeface="Consolas" panose="020B0609020204030204" pitchFamily="49" charset="0"/>
              </a:rPr>
              <a:t>	</a:t>
            </a:r>
            <a:r>
              <a:rPr lang="pt-BR" sz="1400" b="0" dirty="0">
                <a:solidFill>
                  <a:schemeClr val="tx1"/>
                </a:solidFill>
                <a:effectLst/>
                <a:latin typeface="Consolas" panose="020B0609020204030204" pitchFamily="49" charset="0"/>
              </a:rPr>
              <a:t>dado_ClienteTentaAcessarPaginaPrivada_quando_clienteNaoLogado_deve_RedirecionarParaPaginaDeLogin</a:t>
            </a:r>
            <a:endParaRPr lang="pt-BR" b="0" dirty="0">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320343059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Nomeando</a:t>
            </a:r>
            <a:r>
              <a:rPr lang="en-US" dirty="0"/>
              <a:t> testes</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r>
              <a:rPr lang="pt-BR" b="0" dirty="0">
                <a:solidFill>
                  <a:schemeClr val="tx1"/>
                </a:solidFill>
                <a:effectLst/>
                <a:latin typeface="Consolas" panose="020B0609020204030204" pitchFamily="49" charset="0"/>
              </a:rPr>
              <a:t>7 - </a:t>
            </a:r>
            <a:r>
              <a:rPr lang="pt-BR" b="0" dirty="0" err="1">
                <a:solidFill>
                  <a:schemeClr val="tx1"/>
                </a:solidFill>
                <a:effectLst/>
                <a:latin typeface="Consolas" panose="020B0609020204030204" pitchFamily="49" charset="0"/>
              </a:rPr>
              <a:t>quando_cenario_Esperado_Comportamento_esperado</a:t>
            </a:r>
            <a:r>
              <a:rPr lang="pt-BR" b="0" dirty="0">
                <a:solidFill>
                  <a:schemeClr val="tx1"/>
                </a:solidFill>
                <a:effectLst/>
                <a:latin typeface="Consolas" panose="020B0609020204030204" pitchFamily="49" charset="0"/>
              </a:rPr>
              <a:t> </a:t>
            </a:r>
          </a:p>
          <a:p>
            <a:r>
              <a:rPr lang="pt-BR" b="0" dirty="0">
                <a:solidFill>
                  <a:schemeClr val="tx1"/>
                </a:solidFill>
                <a:effectLst/>
                <a:latin typeface="Consolas" panose="020B0609020204030204" pitchFamily="49" charset="0"/>
              </a:rPr>
              <a:t>	</a:t>
            </a:r>
            <a:r>
              <a:rPr lang="pt-BR" sz="1400" b="0" dirty="0">
                <a:solidFill>
                  <a:schemeClr val="tx1"/>
                </a:solidFill>
                <a:effectLst/>
                <a:latin typeface="Consolas" panose="020B0609020204030204" pitchFamily="49" charset="0"/>
              </a:rPr>
              <a:t>quando_ClienteNaoLogado_E_ClienteTentaAcessarPaginaPrivada_Esperado_RedirecionarParaPaginaDeLogin</a:t>
            </a:r>
            <a:endParaRPr lang="pt-BR" b="0" dirty="0">
              <a:solidFill>
                <a:schemeClr val="tx1"/>
              </a:solidFill>
              <a:effectLst/>
              <a:latin typeface="Consolas" panose="020B0609020204030204" pitchFamily="49" charset="0"/>
            </a:endParaRPr>
          </a:p>
          <a:p>
            <a:endParaRPr lang="pt-BR" b="0" dirty="0">
              <a:solidFill>
                <a:schemeClr val="tx1"/>
              </a:solidFill>
              <a:effectLst/>
              <a:latin typeface="Consolas" panose="020B0609020204030204" pitchFamily="49" charset="0"/>
            </a:endParaRPr>
          </a:p>
          <a:p>
            <a:endParaRPr lang="fr-FR" b="0" dirty="0">
              <a:solidFill>
                <a:schemeClr val="tx1"/>
              </a:solidFill>
              <a:effectLst/>
              <a:latin typeface="Consolas" panose="020B0609020204030204" pitchFamily="49" charset="0"/>
            </a:endParaRPr>
          </a:p>
          <a:p>
            <a:br>
              <a:rPr lang="fr-FR" b="0" dirty="0">
                <a:solidFill>
                  <a:schemeClr val="tx1"/>
                </a:solidFill>
                <a:effectLst/>
                <a:latin typeface="Consolas" panose="020B0609020204030204" pitchFamily="49" charset="0"/>
              </a:rPr>
            </a:br>
            <a:endParaRPr lang="fr-FR" b="0" dirty="0">
              <a:solidFill>
                <a:schemeClr val="tx1"/>
              </a:solidFill>
              <a:effectLst/>
              <a:latin typeface="Consolas" panose="020B0609020204030204" pitchFamily="49" charset="0"/>
            </a:endParaRPr>
          </a:p>
          <a:p>
            <a:endParaRPr lang="pt-BR" dirty="0">
              <a:solidFill>
                <a:schemeClr val="tx1"/>
              </a:solidFill>
            </a:endParaRPr>
          </a:p>
          <a:p>
            <a:endParaRPr lang="pt-BR" b="0" dirty="0">
              <a:solidFill>
                <a:schemeClr val="tx1"/>
              </a:solidFill>
              <a:effectLst/>
              <a:latin typeface="Consolas" panose="020B0609020204030204" pitchFamily="49" charset="0"/>
            </a:endParaRPr>
          </a:p>
        </p:txBody>
      </p:sp>
    </p:spTree>
    <p:extLst>
      <p:ext uri="{BB962C8B-B14F-4D97-AF65-F5344CB8AC3E}">
        <p14:creationId xmlns:p14="http://schemas.microsoft.com/office/powerpoint/2010/main" val="20742651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err="1"/>
              <a:t>Nomeando</a:t>
            </a:r>
            <a:r>
              <a:rPr lang="en-US" dirty="0"/>
              <a:t> testes – </a:t>
            </a:r>
            <a:r>
              <a:rPr lang="en-US" dirty="0" err="1"/>
              <a:t>padrão</a:t>
            </a:r>
            <a:r>
              <a:rPr lang="en-US" dirty="0"/>
              <a:t> Gherkin BDD </a:t>
            </a:r>
            <a:r>
              <a:rPr lang="en-US" sz="1600" dirty="0"/>
              <a:t>(</a:t>
            </a:r>
            <a:r>
              <a:rPr lang="en-US" sz="1600" dirty="0" err="1"/>
              <a:t>desenvolvimento</a:t>
            </a:r>
            <a:r>
              <a:rPr lang="en-US" sz="1600" dirty="0"/>
              <a:t> </a:t>
            </a:r>
            <a:r>
              <a:rPr lang="en-US" sz="1600" dirty="0" err="1"/>
              <a:t>orientado</a:t>
            </a:r>
            <a:r>
              <a:rPr lang="en-US" sz="1600" dirty="0"/>
              <a:t> a </a:t>
            </a:r>
            <a:r>
              <a:rPr lang="en-US" sz="1600" dirty="0" err="1"/>
              <a:t>comportamento</a:t>
            </a:r>
            <a:r>
              <a:rPr lang="en-US" sz="1600" dirty="0"/>
              <a:t>)</a:t>
            </a: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algn="just">
              <a:buFont typeface="Arial" panose="020B0604020202020204" pitchFamily="34" charset="0"/>
              <a:buChar char="•"/>
            </a:pPr>
            <a:r>
              <a:rPr lang="pt-BR" sz="1800" b="1" i="0" dirty="0">
                <a:solidFill>
                  <a:srgbClr val="555555"/>
                </a:solidFill>
                <a:effectLst/>
                <a:latin typeface="Roboto" pitchFamily="2" charset="0"/>
              </a:rPr>
              <a:t> </a:t>
            </a:r>
            <a:r>
              <a:rPr lang="pt-BR" sz="1800" b="1" i="0" dirty="0" err="1">
                <a:solidFill>
                  <a:srgbClr val="555555"/>
                </a:solidFill>
                <a:effectLst/>
                <a:latin typeface="Roboto" pitchFamily="2" charset="0"/>
              </a:rPr>
              <a:t>Given</a:t>
            </a:r>
            <a:r>
              <a:rPr lang="pt-BR" sz="1800" b="0" i="0" dirty="0">
                <a:solidFill>
                  <a:srgbClr val="555555"/>
                </a:solidFill>
                <a:effectLst/>
                <a:latin typeface="Roboto" pitchFamily="2" charset="0"/>
              </a:rPr>
              <a:t> (</a:t>
            </a:r>
            <a:r>
              <a:rPr lang="pt-BR" sz="1800" b="0" i="0" dirty="0" err="1">
                <a:solidFill>
                  <a:srgbClr val="555555"/>
                </a:solidFill>
                <a:effectLst/>
                <a:latin typeface="Roboto" pitchFamily="2" charset="0"/>
              </a:rPr>
              <a:t>pt</a:t>
            </a:r>
            <a:r>
              <a:rPr lang="pt-BR" sz="1800" b="0" i="0" dirty="0">
                <a:solidFill>
                  <a:srgbClr val="555555"/>
                </a:solidFill>
                <a:effectLst/>
                <a:latin typeface="Roboto" pitchFamily="2" charset="0"/>
              </a:rPr>
              <a:t>: </a:t>
            </a:r>
            <a:r>
              <a:rPr lang="pt-BR" sz="1800" b="1" i="0" dirty="0">
                <a:solidFill>
                  <a:srgbClr val="555555"/>
                </a:solidFill>
                <a:effectLst/>
                <a:latin typeface="Roboto" pitchFamily="2" charset="0"/>
              </a:rPr>
              <a:t>Dado</a:t>
            </a:r>
            <a:r>
              <a:rPr lang="pt-BR" sz="1800" b="0" i="0" dirty="0">
                <a:solidFill>
                  <a:srgbClr val="555555"/>
                </a:solidFill>
                <a:effectLst/>
                <a:latin typeface="Roboto" pitchFamily="2" charset="0"/>
              </a:rPr>
              <a:t>): Utilizado para especificar uma </a:t>
            </a:r>
            <a:r>
              <a:rPr lang="pt-BR" sz="1800" b="0" i="0" dirty="0" err="1">
                <a:solidFill>
                  <a:srgbClr val="555555"/>
                </a:solidFill>
                <a:effectLst/>
                <a:latin typeface="Roboto" pitchFamily="2" charset="0"/>
              </a:rPr>
              <a:t>pré</a:t>
            </a:r>
            <a:r>
              <a:rPr lang="pt-BR" sz="1800" b="0" i="0" dirty="0">
                <a:solidFill>
                  <a:srgbClr val="555555"/>
                </a:solidFill>
                <a:effectLst/>
                <a:latin typeface="Roboto" pitchFamily="2" charset="0"/>
              </a:rPr>
              <a:t> condição, dentro desse </a:t>
            </a:r>
            <a:r>
              <a:rPr lang="pt-BR" sz="1800" b="0" i="0" dirty="0" err="1">
                <a:solidFill>
                  <a:srgbClr val="555555"/>
                </a:solidFill>
                <a:effectLst/>
                <a:latin typeface="Roboto" pitchFamily="2" charset="0"/>
              </a:rPr>
              <a:t>step</a:t>
            </a:r>
            <a:r>
              <a:rPr lang="pt-BR" sz="1800" b="0" i="0" dirty="0">
                <a:solidFill>
                  <a:srgbClr val="555555"/>
                </a:solidFill>
                <a:effectLst/>
                <a:latin typeface="Roboto" pitchFamily="2" charset="0"/>
              </a:rPr>
              <a:t> é feita a validação de uma condição antes de se prosseguir para os próximos passos. Por se tratar de uma </a:t>
            </a:r>
            <a:r>
              <a:rPr lang="pt-BR" sz="1800" b="0" i="0" dirty="0" err="1">
                <a:solidFill>
                  <a:srgbClr val="555555"/>
                </a:solidFill>
                <a:effectLst/>
                <a:latin typeface="Roboto" pitchFamily="2" charset="0"/>
              </a:rPr>
              <a:t>pré</a:t>
            </a:r>
            <a:r>
              <a:rPr lang="pt-BR" sz="1800" b="0" i="0" dirty="0">
                <a:solidFill>
                  <a:srgbClr val="555555"/>
                </a:solidFill>
                <a:effectLst/>
                <a:latin typeface="Roboto" pitchFamily="2" charset="0"/>
              </a:rPr>
              <a:t> condição, normalmente vem escrito no passado;</a:t>
            </a:r>
          </a:p>
          <a:p>
            <a:pPr algn="just">
              <a:buFont typeface="Arial" panose="020B0604020202020204" pitchFamily="34" charset="0"/>
              <a:buChar char="•"/>
            </a:pPr>
            <a:r>
              <a:rPr lang="pt-BR" sz="1800" b="1" i="0" dirty="0">
                <a:solidFill>
                  <a:srgbClr val="555555"/>
                </a:solidFill>
                <a:effectLst/>
                <a:latin typeface="Roboto" pitchFamily="2" charset="0"/>
              </a:rPr>
              <a:t> When</a:t>
            </a:r>
            <a:r>
              <a:rPr lang="pt-BR" sz="1800" b="0" i="0" dirty="0">
                <a:solidFill>
                  <a:srgbClr val="555555"/>
                </a:solidFill>
                <a:effectLst/>
                <a:latin typeface="Roboto" pitchFamily="2" charset="0"/>
              </a:rPr>
              <a:t> (</a:t>
            </a:r>
            <a:r>
              <a:rPr lang="pt-BR" sz="1800" b="0" i="0" dirty="0" err="1">
                <a:solidFill>
                  <a:srgbClr val="555555"/>
                </a:solidFill>
                <a:effectLst/>
                <a:latin typeface="Roboto" pitchFamily="2" charset="0"/>
              </a:rPr>
              <a:t>pt</a:t>
            </a:r>
            <a:r>
              <a:rPr lang="pt-BR" sz="1800" b="0" i="0" dirty="0">
                <a:solidFill>
                  <a:srgbClr val="555555"/>
                </a:solidFill>
                <a:effectLst/>
                <a:latin typeface="Roboto" pitchFamily="2" charset="0"/>
              </a:rPr>
              <a:t>: </a:t>
            </a:r>
            <a:r>
              <a:rPr lang="pt-BR" sz="1800" b="1" i="0" dirty="0">
                <a:solidFill>
                  <a:srgbClr val="555555"/>
                </a:solidFill>
                <a:effectLst/>
                <a:latin typeface="Roboto" pitchFamily="2" charset="0"/>
              </a:rPr>
              <a:t>Quando</a:t>
            </a:r>
            <a:r>
              <a:rPr lang="pt-BR" sz="1800" b="0" i="0" dirty="0">
                <a:solidFill>
                  <a:srgbClr val="555555"/>
                </a:solidFill>
                <a:effectLst/>
                <a:latin typeface="Roboto" pitchFamily="2" charset="0"/>
              </a:rPr>
              <a:t>): Utilizado quando será executada uma ação de que se espera uma reação vinda do sistema, que será validada no </a:t>
            </a:r>
            <a:r>
              <a:rPr lang="pt-BR" sz="1800" b="0" i="0" dirty="0" err="1">
                <a:solidFill>
                  <a:srgbClr val="555555"/>
                </a:solidFill>
                <a:effectLst/>
                <a:latin typeface="Roboto" pitchFamily="2" charset="0"/>
              </a:rPr>
              <a:t>step</a:t>
            </a:r>
            <a:r>
              <a:rPr lang="pt-BR" sz="1800" b="0" i="0" dirty="0">
                <a:solidFill>
                  <a:srgbClr val="555555"/>
                </a:solidFill>
                <a:effectLst/>
                <a:latin typeface="Roboto" pitchFamily="2" charset="0"/>
              </a:rPr>
              <a:t> “</a:t>
            </a:r>
            <a:r>
              <a:rPr lang="pt-BR" sz="1800" b="0" i="0" dirty="0" err="1">
                <a:solidFill>
                  <a:srgbClr val="555555"/>
                </a:solidFill>
                <a:effectLst/>
                <a:latin typeface="Roboto" pitchFamily="2" charset="0"/>
              </a:rPr>
              <a:t>Then</a:t>
            </a:r>
            <a:r>
              <a:rPr lang="pt-BR" sz="1800" b="0" i="0" dirty="0">
                <a:solidFill>
                  <a:srgbClr val="555555"/>
                </a:solidFill>
                <a:effectLst/>
                <a:latin typeface="Roboto" pitchFamily="2" charset="0"/>
              </a:rPr>
              <a:t>”. Este passo vem escrito no presente;</a:t>
            </a:r>
          </a:p>
          <a:p>
            <a:pPr algn="just">
              <a:buFont typeface="Arial" panose="020B0604020202020204" pitchFamily="34" charset="0"/>
              <a:buChar char="•"/>
            </a:pPr>
            <a:r>
              <a:rPr lang="pt-BR" sz="1800" b="1" i="0" dirty="0">
                <a:solidFill>
                  <a:srgbClr val="555555"/>
                </a:solidFill>
                <a:effectLst/>
                <a:latin typeface="Roboto" pitchFamily="2" charset="0"/>
              </a:rPr>
              <a:t> </a:t>
            </a:r>
            <a:r>
              <a:rPr lang="pt-BR" sz="1800" b="1" i="0" dirty="0" err="1">
                <a:solidFill>
                  <a:srgbClr val="555555"/>
                </a:solidFill>
                <a:effectLst/>
                <a:latin typeface="Roboto" pitchFamily="2" charset="0"/>
              </a:rPr>
              <a:t>Then</a:t>
            </a:r>
            <a:r>
              <a:rPr lang="pt-BR" sz="1800" b="0" i="0" dirty="0">
                <a:solidFill>
                  <a:srgbClr val="555555"/>
                </a:solidFill>
                <a:effectLst/>
                <a:latin typeface="Roboto" pitchFamily="2" charset="0"/>
              </a:rPr>
              <a:t> (</a:t>
            </a:r>
            <a:r>
              <a:rPr lang="pt-BR" sz="1800" b="0" i="0" dirty="0" err="1">
                <a:solidFill>
                  <a:srgbClr val="555555"/>
                </a:solidFill>
                <a:effectLst/>
                <a:latin typeface="Roboto" pitchFamily="2" charset="0"/>
              </a:rPr>
              <a:t>pt</a:t>
            </a:r>
            <a:r>
              <a:rPr lang="pt-BR" sz="1800" b="0" i="0" dirty="0">
                <a:solidFill>
                  <a:srgbClr val="555555"/>
                </a:solidFill>
                <a:effectLst/>
                <a:latin typeface="Roboto" pitchFamily="2" charset="0"/>
              </a:rPr>
              <a:t>: </a:t>
            </a:r>
            <a:r>
              <a:rPr lang="pt-BR" sz="1800" b="1" i="0" dirty="0">
                <a:solidFill>
                  <a:srgbClr val="555555"/>
                </a:solidFill>
                <a:effectLst/>
                <a:latin typeface="Roboto" pitchFamily="2" charset="0"/>
              </a:rPr>
              <a:t>Então</a:t>
            </a:r>
            <a:r>
              <a:rPr lang="pt-BR" sz="1800" b="0" i="0" dirty="0">
                <a:solidFill>
                  <a:srgbClr val="555555"/>
                </a:solidFill>
                <a:effectLst/>
                <a:latin typeface="Roboto" pitchFamily="2" charset="0"/>
              </a:rPr>
              <a:t>): Valida se o esperado aconteceu. Segue sempre um passo do tipo “Quando”, pois aqui é validada a reação da ação recebida. Por se tratar do resultado esperado, normalmente vem escrito na forma de futuro próximo;</a:t>
            </a:r>
          </a:p>
          <a:p>
            <a:pPr algn="just">
              <a:buFont typeface="Arial" panose="020B0604020202020204" pitchFamily="34" charset="0"/>
              <a:buChar char="•"/>
            </a:pPr>
            <a:r>
              <a:rPr lang="pt-BR" sz="1800" b="1" i="0" dirty="0">
                <a:solidFill>
                  <a:srgbClr val="555555"/>
                </a:solidFill>
                <a:effectLst/>
                <a:latin typeface="Roboto" pitchFamily="2" charset="0"/>
              </a:rPr>
              <a:t> </a:t>
            </a:r>
            <a:r>
              <a:rPr lang="pt-BR" sz="1800" b="1" i="0" dirty="0" err="1">
                <a:solidFill>
                  <a:srgbClr val="555555"/>
                </a:solidFill>
                <a:effectLst/>
                <a:latin typeface="Roboto" pitchFamily="2" charset="0"/>
              </a:rPr>
              <a:t>And</a:t>
            </a:r>
            <a:r>
              <a:rPr lang="pt-BR" sz="1800" b="0" i="0" dirty="0">
                <a:solidFill>
                  <a:srgbClr val="555555"/>
                </a:solidFill>
                <a:effectLst/>
                <a:latin typeface="Roboto" pitchFamily="2" charset="0"/>
              </a:rPr>
              <a:t> (</a:t>
            </a:r>
            <a:r>
              <a:rPr lang="pt-BR" sz="1800" b="0" i="0" dirty="0" err="1">
                <a:solidFill>
                  <a:srgbClr val="555555"/>
                </a:solidFill>
                <a:effectLst/>
                <a:latin typeface="Roboto" pitchFamily="2" charset="0"/>
              </a:rPr>
              <a:t>pt</a:t>
            </a:r>
            <a:r>
              <a:rPr lang="pt-BR" sz="1800" b="0" i="0" dirty="0">
                <a:solidFill>
                  <a:srgbClr val="555555"/>
                </a:solidFill>
                <a:effectLst/>
                <a:latin typeface="Roboto" pitchFamily="2" charset="0"/>
              </a:rPr>
              <a:t>: </a:t>
            </a:r>
            <a:r>
              <a:rPr lang="pt-BR" sz="1800" b="1" i="0" dirty="0">
                <a:solidFill>
                  <a:srgbClr val="555555"/>
                </a:solidFill>
                <a:effectLst/>
                <a:latin typeface="Roboto" pitchFamily="2" charset="0"/>
              </a:rPr>
              <a:t>E</a:t>
            </a:r>
            <a:r>
              <a:rPr lang="pt-BR" sz="1800" b="0" i="0" dirty="0">
                <a:solidFill>
                  <a:srgbClr val="555555"/>
                </a:solidFill>
                <a:effectLst/>
                <a:latin typeface="Roboto" pitchFamily="2" charset="0"/>
              </a:rPr>
              <a:t>): Caso seja necessário mais uma interação com o sistema para complementar um fluxo, mas que não necessariamente se trata de uma ação ou reação, se utiliza “</a:t>
            </a:r>
            <a:r>
              <a:rPr lang="pt-BR" sz="1800" b="0" i="0" dirty="0" err="1">
                <a:solidFill>
                  <a:srgbClr val="555555"/>
                </a:solidFill>
                <a:effectLst/>
                <a:latin typeface="Roboto" pitchFamily="2" charset="0"/>
              </a:rPr>
              <a:t>And</a:t>
            </a:r>
            <a:r>
              <a:rPr lang="pt-BR" sz="1800" b="0" i="0" dirty="0">
                <a:solidFill>
                  <a:srgbClr val="555555"/>
                </a:solidFill>
                <a:effectLst/>
                <a:latin typeface="Roboto" pitchFamily="2" charset="0"/>
              </a:rPr>
              <a:t>”;</a:t>
            </a:r>
          </a:p>
          <a:p>
            <a:pPr algn="just">
              <a:buFont typeface="Arial" panose="020B0604020202020204" pitchFamily="34" charset="0"/>
              <a:buChar char="•"/>
            </a:pPr>
            <a:r>
              <a:rPr lang="pt-BR" sz="1800" b="1" i="0" dirty="0">
                <a:solidFill>
                  <a:srgbClr val="555555"/>
                </a:solidFill>
                <a:effectLst/>
                <a:latin typeface="Roboto" pitchFamily="2" charset="0"/>
              </a:rPr>
              <a:t> </a:t>
            </a:r>
            <a:r>
              <a:rPr lang="pt-BR" sz="1800" b="1" i="0" dirty="0" err="1">
                <a:solidFill>
                  <a:srgbClr val="555555"/>
                </a:solidFill>
                <a:effectLst/>
                <a:latin typeface="Roboto" pitchFamily="2" charset="0"/>
              </a:rPr>
              <a:t>But</a:t>
            </a:r>
            <a:r>
              <a:rPr lang="pt-BR" sz="1800" b="1" i="0" dirty="0">
                <a:solidFill>
                  <a:srgbClr val="555555"/>
                </a:solidFill>
                <a:effectLst/>
                <a:latin typeface="Roboto" pitchFamily="2" charset="0"/>
              </a:rPr>
              <a:t> </a:t>
            </a:r>
            <a:r>
              <a:rPr lang="pt-BR" sz="1800" b="0" i="0" dirty="0">
                <a:solidFill>
                  <a:srgbClr val="555555"/>
                </a:solidFill>
                <a:effectLst/>
                <a:latin typeface="Roboto" pitchFamily="2" charset="0"/>
              </a:rPr>
              <a:t>(</a:t>
            </a:r>
            <a:r>
              <a:rPr lang="pt-BR" sz="1800" b="0" i="0" dirty="0" err="1">
                <a:solidFill>
                  <a:srgbClr val="555555"/>
                </a:solidFill>
                <a:effectLst/>
                <a:latin typeface="Roboto" pitchFamily="2" charset="0"/>
              </a:rPr>
              <a:t>pt</a:t>
            </a:r>
            <a:r>
              <a:rPr lang="pt-BR" sz="1800" b="0" i="0" dirty="0">
                <a:solidFill>
                  <a:srgbClr val="555555"/>
                </a:solidFill>
                <a:effectLst/>
                <a:latin typeface="Roboto" pitchFamily="2" charset="0"/>
              </a:rPr>
              <a:t>: </a:t>
            </a:r>
            <a:r>
              <a:rPr lang="pt-BR" sz="1800" b="1" i="0" dirty="0">
                <a:solidFill>
                  <a:srgbClr val="555555"/>
                </a:solidFill>
                <a:effectLst/>
                <a:latin typeface="Roboto" pitchFamily="2" charset="0"/>
              </a:rPr>
              <a:t>Mas</a:t>
            </a:r>
            <a:r>
              <a:rPr lang="pt-BR" sz="1800" b="0" i="0" dirty="0">
                <a:solidFill>
                  <a:srgbClr val="555555"/>
                </a:solidFill>
                <a:effectLst/>
                <a:latin typeface="Roboto" pitchFamily="2" charset="0"/>
              </a:rPr>
              <a:t>): No geral serve a mesma funcionalidade do “</a:t>
            </a:r>
            <a:r>
              <a:rPr lang="pt-BR" sz="1800" b="0" i="0" dirty="0" err="1">
                <a:solidFill>
                  <a:srgbClr val="555555"/>
                </a:solidFill>
                <a:effectLst/>
                <a:latin typeface="Roboto" pitchFamily="2" charset="0"/>
              </a:rPr>
              <a:t>And</a:t>
            </a:r>
            <a:r>
              <a:rPr lang="pt-BR" sz="1800" b="0" i="0" dirty="0">
                <a:solidFill>
                  <a:srgbClr val="555555"/>
                </a:solidFill>
                <a:effectLst/>
                <a:latin typeface="Roboto" pitchFamily="2" charset="0"/>
              </a:rPr>
              <a:t>”, porém é normalmente utilizado após uma validação negativa depois do “</a:t>
            </a:r>
            <a:r>
              <a:rPr lang="pt-BR" sz="1800" b="0" i="0" dirty="0" err="1">
                <a:solidFill>
                  <a:srgbClr val="555555"/>
                </a:solidFill>
                <a:effectLst/>
                <a:latin typeface="Roboto" pitchFamily="2" charset="0"/>
              </a:rPr>
              <a:t>Then</a:t>
            </a:r>
            <a:r>
              <a:rPr lang="pt-BR" sz="1800" b="0" i="0" dirty="0">
                <a:solidFill>
                  <a:srgbClr val="555555"/>
                </a:solidFill>
                <a:effectLst/>
                <a:latin typeface="Roboto" pitchFamily="2" charset="0"/>
              </a:rPr>
              <a:t>”;</a:t>
            </a:r>
          </a:p>
          <a:p>
            <a:endParaRPr lang="pt-BR" sz="2000" b="0" dirty="0">
              <a:solidFill>
                <a:srgbClr val="C9D1D9"/>
              </a:solidFill>
              <a:effectLst/>
              <a:latin typeface="Consolas" panose="020B0609020204030204" pitchFamily="49" charset="0"/>
            </a:endParaRPr>
          </a:p>
          <a:p>
            <a:endParaRPr lang="pt-BR" sz="2800" b="0" dirty="0">
              <a:solidFill>
                <a:srgbClr val="C9D1D9"/>
              </a:solidFill>
              <a:effectLst/>
              <a:latin typeface="Consolas" panose="020B0609020204030204" pitchFamily="49" charset="0"/>
            </a:endParaRPr>
          </a:p>
          <a:p>
            <a:endParaRPr lang="fr-FR" sz="2400" b="0" dirty="0">
              <a:solidFill>
                <a:srgbClr val="C9D1D9"/>
              </a:solidFill>
              <a:effectLst/>
              <a:latin typeface="Consolas" panose="020B0609020204030204" pitchFamily="49" charset="0"/>
            </a:endParaRPr>
          </a:p>
          <a:p>
            <a:br>
              <a:rPr lang="fr-FR" sz="2400" b="0" dirty="0">
                <a:solidFill>
                  <a:srgbClr val="C9D1D9"/>
                </a:solidFill>
                <a:effectLst/>
                <a:latin typeface="Consolas" panose="020B0609020204030204" pitchFamily="49" charset="0"/>
              </a:rPr>
            </a:br>
            <a:endParaRPr lang="fr-FR" sz="2400" b="0" dirty="0">
              <a:solidFill>
                <a:srgbClr val="C9D1D9"/>
              </a:solidFill>
              <a:effectLst/>
              <a:latin typeface="Consolas" panose="020B0609020204030204" pitchFamily="49" charset="0"/>
            </a:endParaRPr>
          </a:p>
          <a:p>
            <a:endParaRPr lang="pt-BR" sz="2000" dirty="0"/>
          </a:p>
        </p:txBody>
      </p:sp>
    </p:spTree>
    <p:extLst>
      <p:ext uri="{BB962C8B-B14F-4D97-AF65-F5344CB8AC3E}">
        <p14:creationId xmlns:p14="http://schemas.microsoft.com/office/powerpoint/2010/main" val="26291459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TDD – </a:t>
            </a:r>
            <a:r>
              <a:rPr lang="en-US" dirty="0" err="1"/>
              <a:t>Desenvolvimento</a:t>
            </a:r>
            <a:r>
              <a:rPr lang="en-US" dirty="0"/>
              <a:t> </a:t>
            </a:r>
            <a:r>
              <a:rPr lang="en-US" dirty="0" err="1"/>
              <a:t>guiado</a:t>
            </a:r>
            <a:r>
              <a:rPr lang="en-US" dirty="0"/>
              <a:t> </a:t>
            </a:r>
            <a:r>
              <a:rPr lang="en-US" dirty="0" err="1"/>
              <a:t>por</a:t>
            </a:r>
            <a:r>
              <a:rPr lang="en-US" dirty="0"/>
              <a:t> testes </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endParaRPr lang="pt-BR" dirty="0"/>
          </a:p>
          <a:p>
            <a:endParaRPr lang="pt-BR" dirty="0"/>
          </a:p>
        </p:txBody>
      </p:sp>
      <p:pic>
        <p:nvPicPr>
          <p:cNvPr id="7" name="Imagem 6">
            <a:extLst>
              <a:ext uri="{FF2B5EF4-FFF2-40B4-BE49-F238E27FC236}">
                <a16:creationId xmlns:a16="http://schemas.microsoft.com/office/drawing/2014/main" id="{690424C1-88B6-B8C6-D496-F46534B1F3C1}"/>
              </a:ext>
            </a:extLst>
          </p:cNvPr>
          <p:cNvPicPr>
            <a:picLocks noChangeAspect="1"/>
          </p:cNvPicPr>
          <p:nvPr/>
        </p:nvPicPr>
        <p:blipFill>
          <a:blip r:embed="rId3"/>
          <a:stretch>
            <a:fillRect/>
          </a:stretch>
        </p:blipFill>
        <p:spPr>
          <a:xfrm>
            <a:off x="2022748" y="792251"/>
            <a:ext cx="8039797" cy="5273497"/>
          </a:xfrm>
          <a:prstGeom prst="rect">
            <a:avLst/>
          </a:prstGeom>
        </p:spPr>
      </p:pic>
      <p:sp>
        <p:nvSpPr>
          <p:cNvPr id="8" name="CaixaDeTexto 7">
            <a:extLst>
              <a:ext uri="{FF2B5EF4-FFF2-40B4-BE49-F238E27FC236}">
                <a16:creationId xmlns:a16="http://schemas.microsoft.com/office/drawing/2014/main" id="{97DA8FA5-7AE8-428D-A590-A82058FFD685}"/>
              </a:ext>
            </a:extLst>
          </p:cNvPr>
          <p:cNvSpPr txBox="1"/>
          <p:nvPr/>
        </p:nvSpPr>
        <p:spPr>
          <a:xfrm>
            <a:off x="1425652" y="6155543"/>
            <a:ext cx="5980291" cy="369332"/>
          </a:xfrm>
          <a:prstGeom prst="rect">
            <a:avLst/>
          </a:prstGeom>
          <a:noFill/>
        </p:spPr>
        <p:txBody>
          <a:bodyPr wrap="none" rtlCol="0">
            <a:spAutoFit/>
          </a:bodyPr>
          <a:lstStyle/>
          <a:p>
            <a:r>
              <a:rPr lang="pt-BR" dirty="0"/>
              <a:t>IMPORTANTE: Não compilar é considerado um teste que falha</a:t>
            </a:r>
          </a:p>
        </p:txBody>
      </p:sp>
    </p:spTree>
    <p:extLst>
      <p:ext uri="{BB962C8B-B14F-4D97-AF65-F5344CB8AC3E}">
        <p14:creationId xmlns:p14="http://schemas.microsoft.com/office/powerpoint/2010/main" val="9190584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D4D5F1C-1D0D-45D0-B12D-A10865B1805B}"/>
              </a:ext>
            </a:extLst>
          </p:cNvPr>
          <p:cNvSpPr>
            <a:spLocks noGrp="1"/>
          </p:cNvSpPr>
          <p:nvPr>
            <p:ph type="body" sz="quarter" idx="10"/>
          </p:nvPr>
        </p:nvSpPr>
        <p:spPr/>
        <p:txBody>
          <a:bodyPr/>
          <a:lstStyle/>
          <a:p>
            <a:r>
              <a:rPr lang="en-US" dirty="0"/>
              <a:t>Stubs &amp; Mocks</a:t>
            </a:r>
          </a:p>
        </p:txBody>
      </p:sp>
      <p:sp>
        <p:nvSpPr>
          <p:cNvPr id="10" name="Text Placeholder 9">
            <a:extLst>
              <a:ext uri="{FF2B5EF4-FFF2-40B4-BE49-F238E27FC236}">
                <a16:creationId xmlns:a16="http://schemas.microsoft.com/office/drawing/2014/main" id="{0FB0663C-B231-4F80-A963-6446819D648F}"/>
              </a:ext>
            </a:extLst>
          </p:cNvPr>
          <p:cNvSpPr>
            <a:spLocks noGrp="1"/>
          </p:cNvSpPr>
          <p:nvPr>
            <p:ph type="body" sz="quarter" idx="11"/>
          </p:nvPr>
        </p:nvSpPr>
        <p:spPr/>
        <p:txBody>
          <a:bodyPr/>
          <a:lstStyle/>
          <a:p>
            <a:endParaRPr lang="en-US" sz="2200"/>
          </a:p>
        </p:txBody>
      </p:sp>
      <p:sp>
        <p:nvSpPr>
          <p:cNvPr id="4" name="TextBox 3">
            <a:extLst>
              <a:ext uri="{FF2B5EF4-FFF2-40B4-BE49-F238E27FC236}">
                <a16:creationId xmlns:a16="http://schemas.microsoft.com/office/drawing/2014/main" id="{71241200-A0F1-49A6-85A6-7F64779BFD17}"/>
              </a:ext>
            </a:extLst>
          </p:cNvPr>
          <p:cNvSpPr txBox="1"/>
          <p:nvPr/>
        </p:nvSpPr>
        <p:spPr>
          <a:xfrm>
            <a:off x="2455824" y="3859805"/>
            <a:ext cx="1531188" cy="1631216"/>
          </a:xfrm>
          <a:prstGeom prst="rect">
            <a:avLst/>
          </a:prstGeom>
          <a:noFill/>
        </p:spPr>
        <p:txBody>
          <a:bodyPr wrap="none" rtlCol="0">
            <a:spAutoFit/>
          </a:bodyPr>
          <a:lstStyle/>
          <a:p>
            <a:r>
              <a:rPr lang="en-US" sz="10000" spc="-300" dirty="0">
                <a:solidFill>
                  <a:schemeClr val="bg1"/>
                </a:solidFill>
                <a:latin typeface="Arial Narrow" panose="020B0606020202030204" pitchFamily="34" charset="0"/>
                <a:cs typeface="Arial" panose="020B0604020202020204" pitchFamily="34" charset="0"/>
              </a:rPr>
              <a:t>4.6</a:t>
            </a:r>
          </a:p>
        </p:txBody>
      </p:sp>
    </p:spTree>
    <p:extLst>
      <p:ext uri="{BB962C8B-B14F-4D97-AF65-F5344CB8AC3E}">
        <p14:creationId xmlns:p14="http://schemas.microsoft.com/office/powerpoint/2010/main" val="2445821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22E48-2843-CF8D-2BB2-8BB16D4501C2}"/>
              </a:ext>
            </a:extLst>
          </p:cNvPr>
          <p:cNvSpPr>
            <a:spLocks noGrp="1"/>
          </p:cNvSpPr>
          <p:nvPr>
            <p:ph type="title"/>
          </p:nvPr>
        </p:nvSpPr>
        <p:spPr/>
        <p:txBody>
          <a:bodyPr/>
          <a:lstStyle/>
          <a:p>
            <a:r>
              <a:rPr lang="en-US" dirty="0" err="1"/>
              <a:t>Qualidade</a:t>
            </a:r>
            <a:r>
              <a:rPr lang="en-US" dirty="0"/>
              <a:t> de software</a:t>
            </a:r>
          </a:p>
        </p:txBody>
      </p:sp>
      <p:sp>
        <p:nvSpPr>
          <p:cNvPr id="3" name="Subtitle 2">
            <a:extLst>
              <a:ext uri="{FF2B5EF4-FFF2-40B4-BE49-F238E27FC236}">
                <a16:creationId xmlns:a16="http://schemas.microsoft.com/office/drawing/2014/main" id="{AD3A0AD7-F93B-1ECB-5C8C-35C5175D0E98}"/>
              </a:ext>
            </a:extLst>
          </p:cNvPr>
          <p:cNvSpPr>
            <a:spLocks noGrp="1"/>
          </p:cNvSpPr>
          <p:nvPr>
            <p:ph type="subTitle" idx="1"/>
          </p:nvPr>
        </p:nvSpPr>
        <p:spPr/>
        <p:txBody>
          <a:bodyPr/>
          <a:lstStyle/>
          <a:p>
            <a:pPr algn="ctr"/>
            <a:r>
              <a:rPr lang="en-US" sz="2400" b="1" dirty="0" err="1"/>
              <a:t>Nunca</a:t>
            </a:r>
            <a:r>
              <a:rPr lang="en-US" sz="2400" b="1" dirty="0"/>
              <a:t> </a:t>
            </a:r>
            <a:r>
              <a:rPr lang="en-US" sz="2400" b="1" dirty="0" err="1"/>
              <a:t>devemos</a:t>
            </a:r>
            <a:r>
              <a:rPr lang="en-US" sz="2400" b="1" dirty="0"/>
              <a:t> </a:t>
            </a:r>
            <a:r>
              <a:rPr lang="en-US" sz="2400" b="1" dirty="0" err="1"/>
              <a:t>justificar</a:t>
            </a:r>
            <a:r>
              <a:rPr lang="en-US" sz="2400" b="1" dirty="0"/>
              <a:t> </a:t>
            </a:r>
            <a:r>
              <a:rPr lang="en-US" sz="2400" b="1" dirty="0" err="1"/>
              <a:t>nossa</a:t>
            </a:r>
            <a:r>
              <a:rPr lang="en-US" sz="2400" b="1" dirty="0"/>
              <a:t> </a:t>
            </a:r>
            <a:r>
              <a:rPr lang="en-US" sz="2400" b="1" dirty="0" err="1"/>
              <a:t>baixa</a:t>
            </a:r>
            <a:r>
              <a:rPr lang="en-US" sz="2400" b="1" dirty="0"/>
              <a:t> </a:t>
            </a:r>
            <a:r>
              <a:rPr lang="en-US" sz="2400" b="1" dirty="0" err="1"/>
              <a:t>qualidade</a:t>
            </a:r>
            <a:r>
              <a:rPr lang="en-US" sz="2400" b="1" dirty="0"/>
              <a:t> com:</a:t>
            </a:r>
          </a:p>
          <a:p>
            <a:pPr marL="342900" indent="-342900">
              <a:buFontTx/>
              <a:buChar char="-"/>
            </a:pPr>
            <a:endParaRPr lang="en-US" sz="2000" dirty="0"/>
          </a:p>
          <a:p>
            <a:pPr marL="342900" indent="-342900">
              <a:buFontTx/>
              <a:buChar char="-"/>
            </a:pPr>
            <a:r>
              <a:rPr lang="en-US" sz="2000" dirty="0" err="1"/>
              <a:t>Quem</a:t>
            </a:r>
            <a:r>
              <a:rPr lang="en-US" sz="2000" dirty="0"/>
              <a:t> </a:t>
            </a:r>
            <a:r>
              <a:rPr lang="en-US" sz="2000" dirty="0" err="1"/>
              <a:t>usa</a:t>
            </a:r>
            <a:r>
              <a:rPr lang="en-US" sz="2000" dirty="0"/>
              <a:t> o </a:t>
            </a:r>
            <a:r>
              <a:rPr lang="en-US" sz="2000" dirty="0" err="1"/>
              <a:t>produto</a:t>
            </a:r>
            <a:r>
              <a:rPr lang="en-US" sz="2000" dirty="0"/>
              <a:t> </a:t>
            </a:r>
            <a:r>
              <a:rPr lang="en-US" sz="2000" dirty="0" err="1"/>
              <a:t>não</a:t>
            </a:r>
            <a:r>
              <a:rPr lang="en-US" sz="2000" dirty="0"/>
              <a:t> reclama e </a:t>
            </a:r>
            <a:r>
              <a:rPr lang="en-US" sz="2000" dirty="0" err="1"/>
              <a:t>está</a:t>
            </a:r>
            <a:r>
              <a:rPr lang="en-US" sz="2000" dirty="0"/>
              <a:t> </a:t>
            </a:r>
            <a:r>
              <a:rPr lang="en-US" sz="2000" dirty="0" err="1"/>
              <a:t>feliz</a:t>
            </a:r>
            <a:r>
              <a:rPr lang="en-US" sz="2000" dirty="0"/>
              <a:t> com </a:t>
            </a:r>
            <a:r>
              <a:rPr lang="en-US" sz="2000" dirty="0" err="1"/>
              <a:t>ele</a:t>
            </a:r>
            <a:r>
              <a:rPr lang="en-US" sz="2000" dirty="0"/>
              <a:t>, </a:t>
            </a:r>
            <a:r>
              <a:rPr lang="en-US" sz="2000" dirty="0" err="1"/>
              <a:t>por</a:t>
            </a:r>
            <a:r>
              <a:rPr lang="en-US" sz="2000" dirty="0"/>
              <a:t> </a:t>
            </a:r>
            <a:r>
              <a:rPr lang="en-US" sz="2000" dirty="0" err="1"/>
              <a:t>isso</a:t>
            </a:r>
            <a:r>
              <a:rPr lang="en-US" sz="2000" dirty="0"/>
              <a:t> o </a:t>
            </a:r>
            <a:r>
              <a:rPr lang="en-US" sz="2000" dirty="0" err="1"/>
              <a:t>produto</a:t>
            </a:r>
            <a:r>
              <a:rPr lang="en-US" sz="2000" dirty="0"/>
              <a:t> </a:t>
            </a:r>
            <a:r>
              <a:rPr lang="en-US" sz="2000" dirty="0" err="1"/>
              <a:t>tem</a:t>
            </a:r>
            <a:r>
              <a:rPr lang="en-US" sz="2000" dirty="0"/>
              <a:t> boa </a:t>
            </a:r>
            <a:r>
              <a:rPr lang="en-US" sz="2000" dirty="0" err="1"/>
              <a:t>qualidade</a:t>
            </a:r>
            <a:r>
              <a:rPr lang="en-US" sz="2000" dirty="0"/>
              <a:t>.</a:t>
            </a:r>
          </a:p>
          <a:p>
            <a:pPr marL="342900" indent="-342900">
              <a:buFontTx/>
              <a:buChar char="-"/>
            </a:pPr>
            <a:endParaRPr lang="en-US" sz="2000" dirty="0"/>
          </a:p>
          <a:p>
            <a:pPr marL="342900" indent="-342900">
              <a:buFontTx/>
              <a:buChar char="-"/>
            </a:pPr>
            <a:r>
              <a:rPr lang="en-US" sz="2000" dirty="0" err="1"/>
              <a:t>Todos</a:t>
            </a:r>
            <a:r>
              <a:rPr lang="en-US" sz="2000" dirty="0"/>
              <a:t> </a:t>
            </a:r>
            <a:r>
              <a:rPr lang="en-US" sz="2000" dirty="0" err="1"/>
              <a:t>os</a:t>
            </a:r>
            <a:r>
              <a:rPr lang="en-US" sz="2000" dirty="0"/>
              <a:t> </a:t>
            </a:r>
            <a:r>
              <a:rPr lang="en-US" sz="2000" dirty="0" err="1"/>
              <a:t>softwares</a:t>
            </a:r>
            <a:r>
              <a:rPr lang="en-US" sz="2000" dirty="0"/>
              <a:t> </a:t>
            </a:r>
            <a:r>
              <a:rPr lang="en-US" sz="2000" dirty="0" err="1"/>
              <a:t>tem</a:t>
            </a:r>
            <a:r>
              <a:rPr lang="en-US" sz="2000" dirty="0"/>
              <a:t> </a:t>
            </a:r>
            <a:r>
              <a:rPr lang="en-US" sz="2000" dirty="0" err="1"/>
              <a:t>erros</a:t>
            </a:r>
            <a:endParaRPr lang="en-US" sz="2000" dirty="0"/>
          </a:p>
          <a:p>
            <a:pPr marL="342900" indent="-342900">
              <a:buFontTx/>
              <a:buChar char="-"/>
            </a:pPr>
            <a:endParaRPr lang="en-US" sz="2000" dirty="0"/>
          </a:p>
          <a:p>
            <a:pPr marL="342900" indent="-342900">
              <a:buFontTx/>
              <a:buChar char="-"/>
            </a:pPr>
            <a:r>
              <a:rPr lang="en-US" sz="2000" dirty="0"/>
              <a:t>Se a </a:t>
            </a:r>
            <a:r>
              <a:rPr lang="en-US" sz="2000" dirty="0" err="1"/>
              <a:t>gente</a:t>
            </a:r>
            <a:r>
              <a:rPr lang="en-US" sz="2000" dirty="0"/>
              <a:t> </a:t>
            </a:r>
            <a:r>
              <a:rPr lang="en-US" sz="2000" dirty="0" err="1"/>
              <a:t>tem</a:t>
            </a:r>
            <a:r>
              <a:rPr lang="en-US" sz="2000" dirty="0"/>
              <a:t> outros </a:t>
            </a:r>
            <a:r>
              <a:rPr lang="en-US" sz="2000" dirty="0" err="1"/>
              <a:t>concorrentes</a:t>
            </a:r>
            <a:r>
              <a:rPr lang="en-US" sz="2000" dirty="0"/>
              <a:t> e a </a:t>
            </a:r>
            <a:r>
              <a:rPr lang="en-US" sz="2000" dirty="0" err="1"/>
              <a:t>inda</a:t>
            </a:r>
            <a:r>
              <a:rPr lang="en-US" sz="2000" dirty="0"/>
              <a:t> </a:t>
            </a:r>
            <a:r>
              <a:rPr lang="en-US" sz="2000" dirty="0" err="1"/>
              <a:t>assim</a:t>
            </a:r>
            <a:r>
              <a:rPr lang="en-US" sz="2000" dirty="0"/>
              <a:t> as </a:t>
            </a:r>
            <a:r>
              <a:rPr lang="en-US" sz="2000" dirty="0" err="1"/>
              <a:t>pessoas</a:t>
            </a:r>
            <a:r>
              <a:rPr lang="en-US" sz="2000" dirty="0"/>
              <a:t> </a:t>
            </a:r>
            <a:r>
              <a:rPr lang="en-US" sz="2000" dirty="0" err="1"/>
              <a:t>preferem</a:t>
            </a:r>
            <a:r>
              <a:rPr lang="en-US" sz="2000" dirty="0"/>
              <a:t> </a:t>
            </a:r>
            <a:r>
              <a:rPr lang="en-US" sz="2000" dirty="0" err="1"/>
              <a:t>nosso</a:t>
            </a:r>
            <a:r>
              <a:rPr lang="en-US" sz="2000" dirty="0"/>
              <a:t> </a:t>
            </a:r>
            <a:r>
              <a:rPr lang="en-US" sz="2000" dirty="0" err="1"/>
              <a:t>produto</a:t>
            </a:r>
            <a:r>
              <a:rPr lang="en-US" sz="2000" dirty="0"/>
              <a:t>, </a:t>
            </a:r>
            <a:r>
              <a:rPr lang="en-US" sz="2000" dirty="0" err="1"/>
              <a:t>deve</a:t>
            </a:r>
            <a:r>
              <a:rPr lang="en-US" sz="2000" dirty="0"/>
              <a:t> ser </a:t>
            </a:r>
            <a:r>
              <a:rPr lang="en-US" sz="2000" dirty="0" err="1"/>
              <a:t>porque</a:t>
            </a:r>
            <a:r>
              <a:rPr lang="en-US" sz="2000" dirty="0"/>
              <a:t> a </a:t>
            </a:r>
            <a:r>
              <a:rPr lang="en-US" sz="2000" dirty="0" err="1"/>
              <a:t>qualidade</a:t>
            </a:r>
            <a:r>
              <a:rPr lang="en-US" sz="2000" dirty="0"/>
              <a:t> </a:t>
            </a:r>
            <a:r>
              <a:rPr lang="en-US" sz="2000" dirty="0" err="1"/>
              <a:t>nossa</a:t>
            </a:r>
            <a:r>
              <a:rPr lang="en-US" sz="2000" dirty="0"/>
              <a:t> é superior</a:t>
            </a:r>
          </a:p>
          <a:p>
            <a:pPr marL="342900" indent="-342900">
              <a:buFontTx/>
              <a:buChar char="-"/>
            </a:pPr>
            <a:endParaRPr lang="en-US" sz="2000" dirty="0"/>
          </a:p>
          <a:p>
            <a:pPr marL="342900" indent="-342900">
              <a:buFontTx/>
              <a:buChar char="-"/>
            </a:pPr>
            <a:r>
              <a:rPr lang="en-US" sz="2000" dirty="0" err="1"/>
              <a:t>Funcionou</a:t>
            </a:r>
            <a:r>
              <a:rPr lang="en-US" sz="2000" dirty="0"/>
              <a:t> </a:t>
            </a:r>
            <a:r>
              <a:rPr lang="en-US" sz="2000" dirty="0" err="1"/>
              <a:t>não</a:t>
            </a:r>
            <a:r>
              <a:rPr lang="en-US" sz="2000" dirty="0"/>
              <a:t> </a:t>
            </a:r>
            <a:r>
              <a:rPr lang="en-US" sz="2000" dirty="0" err="1"/>
              <a:t>tem</a:t>
            </a:r>
            <a:r>
              <a:rPr lang="en-US" sz="2000" dirty="0"/>
              <a:t> </a:t>
            </a:r>
            <a:r>
              <a:rPr lang="en-US" sz="2000" dirty="0" err="1"/>
              <a:t>por</a:t>
            </a:r>
            <a:r>
              <a:rPr lang="en-US" sz="2000" dirty="0"/>
              <a:t> que refatorar</a:t>
            </a:r>
          </a:p>
          <a:p>
            <a:endParaRPr lang="en-US" sz="2000" dirty="0"/>
          </a:p>
          <a:p>
            <a:pPr marL="342900" indent="-342900">
              <a:buFontTx/>
              <a:buChar char="-"/>
            </a:pPr>
            <a:endParaRPr lang="en-US" sz="2000" dirty="0"/>
          </a:p>
          <a:p>
            <a:pPr marL="342900" indent="-342900">
              <a:buFontTx/>
              <a:buChar char="-"/>
            </a:pPr>
            <a:endParaRPr lang="en-US" sz="2000" dirty="0"/>
          </a:p>
          <a:p>
            <a:endParaRPr lang="en-US" sz="2000" u="sng" dirty="0"/>
          </a:p>
        </p:txBody>
      </p:sp>
    </p:spTree>
    <p:extLst>
      <p:ext uri="{BB962C8B-B14F-4D97-AF65-F5344CB8AC3E}">
        <p14:creationId xmlns:p14="http://schemas.microsoft.com/office/powerpoint/2010/main" val="23896081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STUB (</a:t>
            </a:r>
            <a:r>
              <a:rPr lang="en-US" dirty="0" err="1"/>
              <a:t>dublê</a:t>
            </a:r>
            <a:r>
              <a:rPr lang="en-US" dirty="0"/>
              <a:t>)</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r>
              <a:rPr lang="pt-BR" sz="2000" dirty="0">
                <a:solidFill>
                  <a:schemeClr val="tx2"/>
                </a:solidFill>
                <a:latin typeface="Consolas" panose="020B0609020204030204" pitchFamily="49" charset="0"/>
              </a:rPr>
              <a:t>É uma classe, que implementa a mesma interface da classe que está sendo testada (ou herda) e que ao ser executado um determinado método pode ter seu comportamento modificado.</a:t>
            </a:r>
          </a:p>
          <a:p>
            <a:endParaRPr lang="pt-BR" sz="1200" b="0" dirty="0">
              <a:solidFill>
                <a:schemeClr val="tx2"/>
              </a:solidFill>
              <a:effectLst/>
              <a:latin typeface="Consolas" panose="020B0609020204030204" pitchFamily="49" charset="0"/>
            </a:endParaRPr>
          </a:p>
          <a:p>
            <a:endParaRPr lang="pt-BR" sz="2000" b="0" dirty="0">
              <a:solidFill>
                <a:srgbClr val="C9D1D9"/>
              </a:solidFill>
              <a:effectLst/>
              <a:latin typeface="Consolas" panose="020B0609020204030204" pitchFamily="49" charset="0"/>
            </a:endParaRPr>
          </a:p>
          <a:p>
            <a:endParaRPr lang="pt-BR" sz="2800" b="0" dirty="0">
              <a:solidFill>
                <a:srgbClr val="C9D1D9"/>
              </a:solidFill>
              <a:effectLst/>
              <a:latin typeface="Consolas" panose="020B0609020204030204" pitchFamily="49" charset="0"/>
            </a:endParaRPr>
          </a:p>
          <a:p>
            <a:endParaRPr lang="fr-FR" sz="2400" b="0" dirty="0">
              <a:solidFill>
                <a:srgbClr val="C9D1D9"/>
              </a:solidFill>
              <a:effectLst/>
              <a:latin typeface="Consolas" panose="020B0609020204030204" pitchFamily="49" charset="0"/>
            </a:endParaRPr>
          </a:p>
          <a:p>
            <a:br>
              <a:rPr lang="fr-FR" sz="2400" b="0" dirty="0">
                <a:solidFill>
                  <a:srgbClr val="C9D1D9"/>
                </a:solidFill>
                <a:effectLst/>
                <a:latin typeface="Consolas" panose="020B0609020204030204" pitchFamily="49" charset="0"/>
              </a:rPr>
            </a:br>
            <a:endParaRPr lang="fr-FR" sz="2400" b="0" dirty="0">
              <a:solidFill>
                <a:srgbClr val="C9D1D9"/>
              </a:solidFill>
              <a:effectLst/>
              <a:latin typeface="Consolas" panose="020B0609020204030204" pitchFamily="49" charset="0"/>
            </a:endParaRPr>
          </a:p>
          <a:p>
            <a:endParaRPr lang="pt-BR" sz="2000" dirty="0"/>
          </a:p>
        </p:txBody>
      </p:sp>
      <p:sp>
        <p:nvSpPr>
          <p:cNvPr id="2" name="CaixaDeTexto 1">
            <a:extLst>
              <a:ext uri="{FF2B5EF4-FFF2-40B4-BE49-F238E27FC236}">
                <a16:creationId xmlns:a16="http://schemas.microsoft.com/office/drawing/2014/main" id="{F5FDD678-E7D3-0050-29A2-2AD08F25197B}"/>
              </a:ext>
            </a:extLst>
          </p:cNvPr>
          <p:cNvSpPr txBox="1"/>
          <p:nvPr/>
        </p:nvSpPr>
        <p:spPr>
          <a:xfrm>
            <a:off x="1032757" y="2044005"/>
            <a:ext cx="4324547" cy="1384995"/>
          </a:xfrm>
          <a:prstGeom prst="rect">
            <a:avLst/>
          </a:prstGeom>
          <a:noFill/>
        </p:spPr>
        <p:txBody>
          <a:bodyPr wrap="square" rtlCol="0">
            <a:spAutoFit/>
          </a:bodyPr>
          <a:lstStyle/>
          <a:p>
            <a:r>
              <a:rPr lang="pt-BR" sz="1400" dirty="0" err="1">
                <a:solidFill>
                  <a:schemeClr val="tx2"/>
                </a:solidFill>
                <a:latin typeface="Consolas" panose="020B0609020204030204" pitchFamily="49" charset="0"/>
              </a:rPr>
              <a:t>class</a:t>
            </a:r>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Adicao</a:t>
            </a:r>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implements</a:t>
            </a:r>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ICalculo</a:t>
            </a:r>
            <a:r>
              <a:rPr lang="pt-BR" sz="1400" dirty="0">
                <a:solidFill>
                  <a:schemeClr val="tx2"/>
                </a:solidFill>
                <a:latin typeface="Consolas" panose="020B0609020204030204" pitchFamily="49" charset="0"/>
              </a:rPr>
              <a:t> {</a:t>
            </a:r>
          </a:p>
          <a:p>
            <a:r>
              <a:rPr lang="pt-BR" sz="1400" b="0" dirty="0">
                <a:solidFill>
                  <a:schemeClr val="tx2"/>
                </a:solidFill>
                <a:effectLst/>
                <a:latin typeface="Consolas" panose="020B0609020204030204" pitchFamily="49" charset="0"/>
              </a:rPr>
              <a:t>	@override</a:t>
            </a:r>
            <a:r>
              <a:rPr lang="pt-BR" sz="1400" dirty="0">
                <a:solidFill>
                  <a:schemeClr val="tx2"/>
                </a:solidFill>
                <a:latin typeface="Consolas" panose="020B0609020204030204" pitchFamily="49" charset="0"/>
              </a:rPr>
              <a:t> </a:t>
            </a:r>
          </a:p>
          <a:p>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double</a:t>
            </a:r>
            <a:r>
              <a:rPr lang="pt-BR" sz="1400" dirty="0">
                <a:solidFill>
                  <a:schemeClr val="tx2"/>
                </a:solidFill>
                <a:latin typeface="Consolas" panose="020B0609020204030204" pitchFamily="49" charset="0"/>
              </a:rPr>
              <a:t> calcula(</a:t>
            </a:r>
            <a:r>
              <a:rPr lang="pt-BR" sz="1400" dirty="0" err="1">
                <a:solidFill>
                  <a:schemeClr val="tx2"/>
                </a:solidFill>
                <a:latin typeface="Consolas" panose="020B0609020204030204" pitchFamily="49" charset="0"/>
              </a:rPr>
              <a:t>double</a:t>
            </a:r>
            <a:r>
              <a:rPr lang="pt-BR" sz="1400" dirty="0">
                <a:solidFill>
                  <a:schemeClr val="tx2"/>
                </a:solidFill>
                <a:latin typeface="Consolas" panose="020B0609020204030204" pitchFamily="49" charset="0"/>
              </a:rPr>
              <a:t> a, </a:t>
            </a:r>
            <a:r>
              <a:rPr lang="pt-BR" sz="1400" dirty="0" err="1">
                <a:solidFill>
                  <a:schemeClr val="tx2"/>
                </a:solidFill>
                <a:latin typeface="Consolas" panose="020B0609020204030204" pitchFamily="49" charset="0"/>
              </a:rPr>
              <a:t>double</a:t>
            </a:r>
            <a:r>
              <a:rPr lang="pt-BR" sz="1400" dirty="0">
                <a:solidFill>
                  <a:schemeClr val="tx2"/>
                </a:solidFill>
                <a:latin typeface="Consolas" panose="020B0609020204030204" pitchFamily="49" charset="0"/>
              </a:rPr>
              <a:t> b) { </a:t>
            </a:r>
          </a:p>
          <a:p>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return</a:t>
            </a:r>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a+b</a:t>
            </a:r>
            <a:r>
              <a:rPr lang="pt-BR" sz="1400" dirty="0">
                <a:solidFill>
                  <a:schemeClr val="tx2"/>
                </a:solidFill>
                <a:latin typeface="Consolas" panose="020B0609020204030204" pitchFamily="49" charset="0"/>
              </a:rPr>
              <a:t>;</a:t>
            </a:r>
          </a:p>
          <a:p>
            <a:r>
              <a:rPr lang="pt-BR" sz="1400" dirty="0">
                <a:solidFill>
                  <a:schemeClr val="tx2"/>
                </a:solidFill>
                <a:latin typeface="Consolas" panose="020B0609020204030204" pitchFamily="49" charset="0"/>
              </a:rPr>
              <a:t>	}</a:t>
            </a:r>
          </a:p>
          <a:p>
            <a:r>
              <a:rPr lang="pt-BR" sz="1400" b="0" dirty="0">
                <a:solidFill>
                  <a:schemeClr val="tx2"/>
                </a:solidFill>
                <a:effectLst/>
                <a:latin typeface="Consolas" panose="020B0609020204030204" pitchFamily="49" charset="0"/>
              </a:rPr>
              <a:t>}</a:t>
            </a:r>
            <a:endParaRPr lang="pt-BR" dirty="0"/>
          </a:p>
        </p:txBody>
      </p:sp>
      <p:sp>
        <p:nvSpPr>
          <p:cNvPr id="4" name="CaixaDeTexto 3">
            <a:extLst>
              <a:ext uri="{FF2B5EF4-FFF2-40B4-BE49-F238E27FC236}">
                <a16:creationId xmlns:a16="http://schemas.microsoft.com/office/drawing/2014/main" id="{FD13712B-96B9-3CD3-36B7-295A04E13004}"/>
              </a:ext>
            </a:extLst>
          </p:cNvPr>
          <p:cNvSpPr txBox="1"/>
          <p:nvPr/>
        </p:nvSpPr>
        <p:spPr>
          <a:xfrm>
            <a:off x="6834698" y="2044004"/>
            <a:ext cx="4324547" cy="1384995"/>
          </a:xfrm>
          <a:prstGeom prst="rect">
            <a:avLst/>
          </a:prstGeom>
          <a:noFill/>
        </p:spPr>
        <p:txBody>
          <a:bodyPr wrap="square" rtlCol="0">
            <a:spAutoFit/>
          </a:bodyPr>
          <a:lstStyle/>
          <a:p>
            <a:r>
              <a:rPr lang="pt-BR" sz="1400" dirty="0" err="1">
                <a:solidFill>
                  <a:schemeClr val="tx2"/>
                </a:solidFill>
                <a:latin typeface="Consolas" panose="020B0609020204030204" pitchFamily="49" charset="0"/>
              </a:rPr>
              <a:t>class</a:t>
            </a:r>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AdicaoStub</a:t>
            </a:r>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implements</a:t>
            </a:r>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ICalculo</a:t>
            </a:r>
            <a:r>
              <a:rPr lang="pt-BR" sz="1400" dirty="0">
                <a:solidFill>
                  <a:schemeClr val="tx2"/>
                </a:solidFill>
                <a:latin typeface="Consolas" panose="020B0609020204030204" pitchFamily="49" charset="0"/>
              </a:rPr>
              <a:t> {</a:t>
            </a:r>
          </a:p>
          <a:p>
            <a:r>
              <a:rPr lang="pt-BR" sz="1400" b="0" dirty="0">
                <a:solidFill>
                  <a:schemeClr val="tx2"/>
                </a:solidFill>
                <a:effectLst/>
                <a:latin typeface="Consolas" panose="020B0609020204030204" pitchFamily="49" charset="0"/>
              </a:rPr>
              <a:t>	@override</a:t>
            </a:r>
            <a:r>
              <a:rPr lang="pt-BR" sz="1400" dirty="0">
                <a:solidFill>
                  <a:schemeClr val="tx2"/>
                </a:solidFill>
                <a:latin typeface="Consolas" panose="020B0609020204030204" pitchFamily="49" charset="0"/>
              </a:rPr>
              <a:t> </a:t>
            </a:r>
          </a:p>
          <a:p>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double</a:t>
            </a:r>
            <a:r>
              <a:rPr lang="pt-BR" sz="1400" dirty="0">
                <a:solidFill>
                  <a:schemeClr val="tx2"/>
                </a:solidFill>
                <a:latin typeface="Consolas" panose="020B0609020204030204" pitchFamily="49" charset="0"/>
              </a:rPr>
              <a:t> calcula(</a:t>
            </a:r>
            <a:r>
              <a:rPr lang="pt-BR" sz="1400" dirty="0" err="1">
                <a:solidFill>
                  <a:schemeClr val="tx2"/>
                </a:solidFill>
                <a:latin typeface="Consolas" panose="020B0609020204030204" pitchFamily="49" charset="0"/>
              </a:rPr>
              <a:t>double</a:t>
            </a:r>
            <a:r>
              <a:rPr lang="pt-BR" sz="1400" dirty="0">
                <a:solidFill>
                  <a:schemeClr val="tx2"/>
                </a:solidFill>
                <a:latin typeface="Consolas" panose="020B0609020204030204" pitchFamily="49" charset="0"/>
              </a:rPr>
              <a:t> a, </a:t>
            </a:r>
            <a:r>
              <a:rPr lang="pt-BR" sz="1400" dirty="0" err="1">
                <a:solidFill>
                  <a:schemeClr val="tx2"/>
                </a:solidFill>
                <a:latin typeface="Consolas" panose="020B0609020204030204" pitchFamily="49" charset="0"/>
              </a:rPr>
              <a:t>double</a:t>
            </a:r>
            <a:r>
              <a:rPr lang="pt-BR" sz="1400" dirty="0">
                <a:solidFill>
                  <a:schemeClr val="tx2"/>
                </a:solidFill>
                <a:latin typeface="Consolas" panose="020B0609020204030204" pitchFamily="49" charset="0"/>
              </a:rPr>
              <a:t> b) { </a:t>
            </a:r>
          </a:p>
          <a:p>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return</a:t>
            </a:r>
            <a:r>
              <a:rPr lang="pt-BR" sz="1400" dirty="0">
                <a:solidFill>
                  <a:schemeClr val="tx2"/>
                </a:solidFill>
                <a:latin typeface="Consolas" panose="020B0609020204030204" pitchFamily="49" charset="0"/>
              </a:rPr>
              <a:t> 30D;</a:t>
            </a:r>
          </a:p>
          <a:p>
            <a:r>
              <a:rPr lang="pt-BR" sz="1400" dirty="0">
                <a:solidFill>
                  <a:schemeClr val="tx2"/>
                </a:solidFill>
                <a:latin typeface="Consolas" panose="020B0609020204030204" pitchFamily="49" charset="0"/>
              </a:rPr>
              <a:t>	}</a:t>
            </a:r>
          </a:p>
          <a:p>
            <a:r>
              <a:rPr lang="pt-BR" sz="1400" b="0" dirty="0">
                <a:solidFill>
                  <a:schemeClr val="tx2"/>
                </a:solidFill>
                <a:effectLst/>
                <a:latin typeface="Consolas" panose="020B0609020204030204" pitchFamily="49" charset="0"/>
              </a:rPr>
              <a:t>}</a:t>
            </a:r>
            <a:endParaRPr lang="pt-BR" dirty="0"/>
          </a:p>
        </p:txBody>
      </p:sp>
      <p:sp>
        <p:nvSpPr>
          <p:cNvPr id="5" name="CaixaDeTexto 4">
            <a:extLst>
              <a:ext uri="{FF2B5EF4-FFF2-40B4-BE49-F238E27FC236}">
                <a16:creationId xmlns:a16="http://schemas.microsoft.com/office/drawing/2014/main" id="{A330F6C1-7F1F-1448-7BDF-5CAC2CB79E54}"/>
              </a:ext>
            </a:extLst>
          </p:cNvPr>
          <p:cNvSpPr txBox="1"/>
          <p:nvPr/>
        </p:nvSpPr>
        <p:spPr>
          <a:xfrm>
            <a:off x="3259512" y="3727897"/>
            <a:ext cx="4195583" cy="2031325"/>
          </a:xfrm>
          <a:prstGeom prst="rect">
            <a:avLst/>
          </a:prstGeom>
          <a:noFill/>
        </p:spPr>
        <p:txBody>
          <a:bodyPr wrap="square" rtlCol="0">
            <a:spAutoFit/>
          </a:bodyPr>
          <a:lstStyle/>
          <a:p>
            <a:r>
              <a:rPr lang="pt-BR" sz="1400" dirty="0" err="1">
                <a:solidFill>
                  <a:schemeClr val="tx2"/>
                </a:solidFill>
                <a:latin typeface="Consolas" panose="020B0609020204030204" pitchFamily="49" charset="0"/>
              </a:rPr>
              <a:t>c</a:t>
            </a:r>
            <a:r>
              <a:rPr lang="pt-BR" sz="1400" b="0" dirty="0" err="1">
                <a:solidFill>
                  <a:schemeClr val="tx2"/>
                </a:solidFill>
                <a:effectLst/>
                <a:latin typeface="Consolas" panose="020B0609020204030204" pitchFamily="49" charset="0"/>
              </a:rPr>
              <a:t>lass</a:t>
            </a:r>
            <a:r>
              <a:rPr lang="pt-BR" sz="1400" b="0" dirty="0">
                <a:solidFill>
                  <a:schemeClr val="tx2"/>
                </a:solidFill>
                <a:effectLst/>
                <a:latin typeface="Consolas" panose="020B0609020204030204" pitchFamily="49" charset="0"/>
              </a:rPr>
              <a:t> Calculadora {</a:t>
            </a:r>
          </a:p>
          <a:p>
            <a:r>
              <a:rPr lang="pt-BR" sz="1400" b="0" dirty="0">
                <a:solidFill>
                  <a:schemeClr val="tx2"/>
                </a:solidFill>
                <a:effectLst/>
                <a:latin typeface="Consolas" panose="020B0609020204030204" pitchFamily="49" charset="0"/>
              </a:rPr>
              <a:t>    </a:t>
            </a:r>
            <a:r>
              <a:rPr lang="pt-BR" sz="1400" b="0" dirty="0" err="1">
                <a:solidFill>
                  <a:schemeClr val="tx2"/>
                </a:solidFill>
                <a:effectLst/>
                <a:latin typeface="Consolas" panose="020B0609020204030204" pitchFamily="49" charset="0"/>
              </a:rPr>
              <a:t>ICalculo</a:t>
            </a:r>
            <a:r>
              <a:rPr lang="pt-BR" sz="1400" b="0" dirty="0">
                <a:solidFill>
                  <a:schemeClr val="tx2"/>
                </a:solidFill>
                <a:effectLst/>
                <a:latin typeface="Consolas" panose="020B0609020204030204" pitchFamily="49" charset="0"/>
              </a:rPr>
              <a:t> calculo;</a:t>
            </a:r>
          </a:p>
          <a:p>
            <a:r>
              <a:rPr lang="pt-BR" sz="1400" b="0" dirty="0">
                <a:solidFill>
                  <a:schemeClr val="tx2"/>
                </a:solidFill>
                <a:effectLst/>
                <a:latin typeface="Consolas" panose="020B0609020204030204" pitchFamily="49" charset="0"/>
              </a:rPr>
              <a:t>    </a:t>
            </a:r>
            <a:r>
              <a:rPr lang="pt-BR" sz="1400" dirty="0">
                <a:solidFill>
                  <a:schemeClr val="tx2"/>
                </a:solidFill>
                <a:latin typeface="Consolas" panose="020B0609020204030204" pitchFamily="49" charset="0"/>
              </a:rPr>
              <a:t>Calculadora(</a:t>
            </a:r>
            <a:r>
              <a:rPr lang="pt-BR" sz="1400" dirty="0" err="1">
                <a:solidFill>
                  <a:schemeClr val="tx2"/>
                </a:solidFill>
                <a:latin typeface="Consolas" panose="020B0609020204030204" pitchFamily="49" charset="0"/>
              </a:rPr>
              <a:t>ICalculo</a:t>
            </a:r>
            <a:r>
              <a:rPr lang="pt-BR" sz="1400" dirty="0">
                <a:solidFill>
                  <a:schemeClr val="tx2"/>
                </a:solidFill>
                <a:latin typeface="Consolas" panose="020B0609020204030204" pitchFamily="49" charset="0"/>
              </a:rPr>
              <a:t> calculo) {</a:t>
            </a:r>
          </a:p>
          <a:p>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this.calculo</a:t>
            </a:r>
            <a:r>
              <a:rPr lang="pt-BR" sz="1400" dirty="0">
                <a:solidFill>
                  <a:schemeClr val="tx2"/>
                </a:solidFill>
                <a:latin typeface="Consolas" panose="020B0609020204030204" pitchFamily="49" charset="0"/>
              </a:rPr>
              <a:t> = calculo;</a:t>
            </a:r>
          </a:p>
          <a:p>
            <a:r>
              <a:rPr lang="pt-BR" sz="1400" dirty="0">
                <a:solidFill>
                  <a:schemeClr val="tx2"/>
                </a:solidFill>
                <a:latin typeface="Consolas" panose="020B0609020204030204" pitchFamily="49" charset="0"/>
              </a:rPr>
              <a:t>	}</a:t>
            </a:r>
          </a:p>
          <a:p>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double</a:t>
            </a:r>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adicao</a:t>
            </a:r>
            <a:r>
              <a:rPr lang="pt-BR" sz="1400" dirty="0">
                <a:solidFill>
                  <a:schemeClr val="tx2"/>
                </a:solidFill>
                <a:latin typeface="Consolas" panose="020B0609020204030204" pitchFamily="49" charset="0"/>
              </a:rPr>
              <a:t>(</a:t>
            </a:r>
            <a:r>
              <a:rPr lang="pt-BR" sz="1400" dirty="0" err="1">
                <a:solidFill>
                  <a:schemeClr val="tx2"/>
                </a:solidFill>
                <a:latin typeface="Consolas" panose="020B0609020204030204" pitchFamily="49" charset="0"/>
              </a:rPr>
              <a:t>double</a:t>
            </a:r>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a,double</a:t>
            </a:r>
            <a:r>
              <a:rPr lang="pt-BR" sz="1400" dirty="0">
                <a:solidFill>
                  <a:schemeClr val="tx2"/>
                </a:solidFill>
                <a:latin typeface="Consolas" panose="020B0609020204030204" pitchFamily="49" charset="0"/>
              </a:rPr>
              <a:t> b) {</a:t>
            </a:r>
          </a:p>
          <a:p>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return</a:t>
            </a:r>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calculo.calcula</a:t>
            </a:r>
            <a:r>
              <a:rPr lang="pt-BR" sz="1400" dirty="0">
                <a:solidFill>
                  <a:schemeClr val="tx2"/>
                </a:solidFill>
                <a:latin typeface="Consolas" panose="020B0609020204030204" pitchFamily="49" charset="0"/>
              </a:rPr>
              <a:t>(</a:t>
            </a:r>
            <a:r>
              <a:rPr lang="pt-BR" sz="1400" dirty="0" err="1">
                <a:solidFill>
                  <a:schemeClr val="tx2"/>
                </a:solidFill>
                <a:latin typeface="Consolas" panose="020B0609020204030204" pitchFamily="49" charset="0"/>
              </a:rPr>
              <a:t>a,b</a:t>
            </a:r>
            <a:r>
              <a:rPr lang="pt-BR" sz="1400" dirty="0">
                <a:solidFill>
                  <a:schemeClr val="tx2"/>
                </a:solidFill>
                <a:latin typeface="Consolas" panose="020B0609020204030204" pitchFamily="49" charset="0"/>
              </a:rPr>
              <a:t>);</a:t>
            </a:r>
          </a:p>
          <a:p>
            <a:r>
              <a:rPr lang="pt-BR" sz="1400" dirty="0">
                <a:solidFill>
                  <a:schemeClr val="tx2"/>
                </a:solidFill>
                <a:latin typeface="Consolas" panose="020B0609020204030204" pitchFamily="49" charset="0"/>
              </a:rPr>
              <a:t>	}</a:t>
            </a:r>
          </a:p>
          <a:p>
            <a:r>
              <a:rPr lang="pt-BR" sz="1400" b="0" dirty="0">
                <a:solidFill>
                  <a:schemeClr val="tx2"/>
                </a:solidFill>
                <a:effectLst/>
                <a:latin typeface="Consolas" panose="020B0609020204030204" pitchFamily="49" charset="0"/>
              </a:rPr>
              <a:t>}</a:t>
            </a:r>
          </a:p>
        </p:txBody>
      </p:sp>
    </p:spTree>
    <p:extLst>
      <p:ext uri="{BB962C8B-B14F-4D97-AF65-F5344CB8AC3E}">
        <p14:creationId xmlns:p14="http://schemas.microsoft.com/office/powerpoint/2010/main" val="10155601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STUB (</a:t>
            </a:r>
            <a:r>
              <a:rPr lang="en-US" dirty="0" err="1"/>
              <a:t>dublê</a:t>
            </a:r>
            <a:r>
              <a:rPr lang="en-US" dirty="0"/>
              <a:t>)</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r>
              <a:rPr lang="pt-BR" sz="2000" dirty="0">
                <a:solidFill>
                  <a:schemeClr val="tx2"/>
                </a:solidFill>
                <a:latin typeface="Consolas" panose="020B0609020204030204" pitchFamily="49" charset="0"/>
              </a:rPr>
              <a:t>É uma classe, que implementa a mesma interface da classe que está sendo testada (ou herda) e que ao ser executado um determinado método pode ter seu comportamento modificado.</a:t>
            </a:r>
          </a:p>
          <a:p>
            <a:endParaRPr lang="pt-BR" sz="1200" b="0" dirty="0">
              <a:solidFill>
                <a:schemeClr val="tx2"/>
              </a:solidFill>
              <a:effectLst/>
              <a:latin typeface="Consolas" panose="020B0609020204030204" pitchFamily="49" charset="0"/>
            </a:endParaRPr>
          </a:p>
          <a:p>
            <a:endParaRPr lang="pt-BR" sz="2000" b="0" dirty="0">
              <a:solidFill>
                <a:srgbClr val="C9D1D9"/>
              </a:solidFill>
              <a:effectLst/>
              <a:latin typeface="Consolas" panose="020B0609020204030204" pitchFamily="49" charset="0"/>
            </a:endParaRPr>
          </a:p>
          <a:p>
            <a:endParaRPr lang="pt-BR" sz="2800" b="0" dirty="0">
              <a:solidFill>
                <a:srgbClr val="C9D1D9"/>
              </a:solidFill>
              <a:effectLst/>
              <a:latin typeface="Consolas" panose="020B0609020204030204" pitchFamily="49" charset="0"/>
            </a:endParaRPr>
          </a:p>
          <a:p>
            <a:endParaRPr lang="fr-FR" sz="2400" b="0" dirty="0">
              <a:solidFill>
                <a:srgbClr val="C9D1D9"/>
              </a:solidFill>
              <a:effectLst/>
              <a:latin typeface="Consolas" panose="020B0609020204030204" pitchFamily="49" charset="0"/>
            </a:endParaRPr>
          </a:p>
          <a:p>
            <a:br>
              <a:rPr lang="fr-FR" sz="2400" b="0" dirty="0">
                <a:solidFill>
                  <a:srgbClr val="C9D1D9"/>
                </a:solidFill>
                <a:effectLst/>
                <a:latin typeface="Consolas" panose="020B0609020204030204" pitchFamily="49" charset="0"/>
              </a:rPr>
            </a:br>
            <a:endParaRPr lang="fr-FR" sz="2400" b="0" dirty="0">
              <a:solidFill>
                <a:srgbClr val="C9D1D9"/>
              </a:solidFill>
              <a:effectLst/>
              <a:latin typeface="Consolas" panose="020B0609020204030204" pitchFamily="49" charset="0"/>
            </a:endParaRPr>
          </a:p>
          <a:p>
            <a:endParaRPr lang="pt-BR" sz="2000" dirty="0"/>
          </a:p>
        </p:txBody>
      </p:sp>
      <p:sp>
        <p:nvSpPr>
          <p:cNvPr id="6" name="CaixaDeTexto 5">
            <a:extLst>
              <a:ext uri="{FF2B5EF4-FFF2-40B4-BE49-F238E27FC236}">
                <a16:creationId xmlns:a16="http://schemas.microsoft.com/office/drawing/2014/main" id="{FCF15E45-0436-9625-7D6B-21781B131B8C}"/>
              </a:ext>
            </a:extLst>
          </p:cNvPr>
          <p:cNvSpPr txBox="1"/>
          <p:nvPr/>
        </p:nvSpPr>
        <p:spPr>
          <a:xfrm>
            <a:off x="546099" y="2020255"/>
            <a:ext cx="5212107" cy="954107"/>
          </a:xfrm>
          <a:prstGeom prst="rect">
            <a:avLst/>
          </a:prstGeom>
          <a:noFill/>
        </p:spPr>
        <p:txBody>
          <a:bodyPr wrap="square" rtlCol="0">
            <a:spAutoFit/>
          </a:bodyPr>
          <a:lstStyle/>
          <a:p>
            <a:r>
              <a:rPr lang="pt-BR" sz="1400" dirty="0">
                <a:solidFill>
                  <a:schemeClr val="tx2"/>
                </a:solidFill>
                <a:latin typeface="Consolas" panose="020B0609020204030204" pitchFamily="49" charset="0"/>
              </a:rPr>
              <a:t>// Implementação real</a:t>
            </a:r>
          </a:p>
          <a:p>
            <a:r>
              <a:rPr lang="pt-BR" sz="1400" dirty="0" err="1">
                <a:solidFill>
                  <a:schemeClr val="tx2"/>
                </a:solidFill>
                <a:latin typeface="Consolas" panose="020B0609020204030204" pitchFamily="49" charset="0"/>
              </a:rPr>
              <a:t>Adicao</a:t>
            </a:r>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adicao</a:t>
            </a:r>
            <a:r>
              <a:rPr lang="pt-BR" sz="1400" dirty="0">
                <a:solidFill>
                  <a:schemeClr val="tx2"/>
                </a:solidFill>
                <a:latin typeface="Consolas" panose="020B0609020204030204" pitchFamily="49" charset="0"/>
              </a:rPr>
              <a:t> = new </a:t>
            </a:r>
            <a:r>
              <a:rPr lang="pt-BR" sz="1400" dirty="0" err="1">
                <a:solidFill>
                  <a:schemeClr val="tx2"/>
                </a:solidFill>
                <a:latin typeface="Consolas" panose="020B0609020204030204" pitchFamily="49" charset="0"/>
              </a:rPr>
              <a:t>Adicao</a:t>
            </a:r>
            <a:r>
              <a:rPr lang="pt-BR" sz="1400" dirty="0">
                <a:solidFill>
                  <a:schemeClr val="tx2"/>
                </a:solidFill>
                <a:latin typeface="Consolas" panose="020B0609020204030204" pitchFamily="49" charset="0"/>
              </a:rPr>
              <a:t>();</a:t>
            </a:r>
          </a:p>
          <a:p>
            <a:r>
              <a:rPr lang="pt-BR" sz="1400" dirty="0">
                <a:solidFill>
                  <a:schemeClr val="tx2"/>
                </a:solidFill>
                <a:latin typeface="Consolas" panose="020B0609020204030204" pitchFamily="49" charset="0"/>
              </a:rPr>
              <a:t>Calculadora </a:t>
            </a:r>
            <a:r>
              <a:rPr lang="pt-BR" sz="1400" dirty="0" err="1">
                <a:solidFill>
                  <a:schemeClr val="tx2"/>
                </a:solidFill>
                <a:latin typeface="Consolas" panose="020B0609020204030204" pitchFamily="49" charset="0"/>
              </a:rPr>
              <a:t>calc</a:t>
            </a:r>
            <a:r>
              <a:rPr lang="pt-BR" sz="1400" dirty="0">
                <a:solidFill>
                  <a:schemeClr val="tx2"/>
                </a:solidFill>
                <a:latin typeface="Consolas" panose="020B0609020204030204" pitchFamily="49" charset="0"/>
              </a:rPr>
              <a:t> = new Calculadora(</a:t>
            </a:r>
            <a:r>
              <a:rPr lang="pt-BR" sz="1400" dirty="0" err="1">
                <a:solidFill>
                  <a:schemeClr val="tx2"/>
                </a:solidFill>
                <a:latin typeface="Consolas" panose="020B0609020204030204" pitchFamily="49" charset="0"/>
              </a:rPr>
              <a:t>Adicao</a:t>
            </a:r>
            <a:r>
              <a:rPr lang="pt-BR" sz="1400" dirty="0">
                <a:solidFill>
                  <a:schemeClr val="tx2"/>
                </a:solidFill>
                <a:latin typeface="Consolas" panose="020B0609020204030204" pitchFamily="49" charset="0"/>
              </a:rPr>
              <a:t>);</a:t>
            </a:r>
          </a:p>
          <a:p>
            <a:r>
              <a:rPr lang="pt-BR" sz="1400" dirty="0" err="1">
                <a:solidFill>
                  <a:schemeClr val="tx2"/>
                </a:solidFill>
                <a:latin typeface="Consolas" panose="020B0609020204030204" pitchFamily="49" charset="0"/>
              </a:rPr>
              <a:t>System.out.println</a:t>
            </a:r>
            <a:r>
              <a:rPr lang="pt-BR" sz="1400" dirty="0">
                <a:solidFill>
                  <a:schemeClr val="tx2"/>
                </a:solidFill>
                <a:latin typeface="Consolas" panose="020B0609020204030204" pitchFamily="49" charset="0"/>
              </a:rPr>
              <a:t>(</a:t>
            </a:r>
            <a:r>
              <a:rPr lang="pt-BR" sz="1400" dirty="0" err="1">
                <a:solidFill>
                  <a:schemeClr val="tx2"/>
                </a:solidFill>
                <a:latin typeface="Consolas" panose="020B0609020204030204" pitchFamily="49" charset="0"/>
              </a:rPr>
              <a:t>calc.calcula</a:t>
            </a:r>
            <a:r>
              <a:rPr lang="pt-BR" sz="1400" dirty="0">
                <a:solidFill>
                  <a:schemeClr val="tx2"/>
                </a:solidFill>
                <a:latin typeface="Consolas" panose="020B0609020204030204" pitchFamily="49" charset="0"/>
              </a:rPr>
              <a:t>(10,5); // 15.0</a:t>
            </a:r>
            <a:endParaRPr lang="pt-BR" sz="1400" b="0" dirty="0">
              <a:solidFill>
                <a:schemeClr val="tx2"/>
              </a:solidFill>
              <a:effectLst/>
              <a:latin typeface="Consolas" panose="020B0609020204030204" pitchFamily="49" charset="0"/>
            </a:endParaRPr>
          </a:p>
        </p:txBody>
      </p:sp>
      <p:sp>
        <p:nvSpPr>
          <p:cNvPr id="7" name="CaixaDeTexto 6">
            <a:extLst>
              <a:ext uri="{FF2B5EF4-FFF2-40B4-BE49-F238E27FC236}">
                <a16:creationId xmlns:a16="http://schemas.microsoft.com/office/drawing/2014/main" id="{D7187C54-3AF1-D6EA-4FC9-C0F50D9B7EB5}"/>
              </a:ext>
            </a:extLst>
          </p:cNvPr>
          <p:cNvSpPr txBox="1"/>
          <p:nvPr/>
        </p:nvSpPr>
        <p:spPr>
          <a:xfrm>
            <a:off x="6611529" y="2020254"/>
            <a:ext cx="5212107" cy="954107"/>
          </a:xfrm>
          <a:prstGeom prst="rect">
            <a:avLst/>
          </a:prstGeom>
          <a:noFill/>
        </p:spPr>
        <p:txBody>
          <a:bodyPr wrap="square" rtlCol="0">
            <a:spAutoFit/>
          </a:bodyPr>
          <a:lstStyle/>
          <a:p>
            <a:r>
              <a:rPr lang="pt-BR" sz="1400" dirty="0">
                <a:solidFill>
                  <a:schemeClr val="tx2"/>
                </a:solidFill>
                <a:latin typeface="Consolas" panose="020B0609020204030204" pitchFamily="49" charset="0"/>
              </a:rPr>
              <a:t>// Implementação </a:t>
            </a:r>
            <a:r>
              <a:rPr lang="pt-BR" sz="1400" dirty="0" err="1">
                <a:solidFill>
                  <a:schemeClr val="tx2"/>
                </a:solidFill>
                <a:latin typeface="Consolas" panose="020B0609020204030204" pitchFamily="49" charset="0"/>
              </a:rPr>
              <a:t>Stub</a:t>
            </a:r>
            <a:endParaRPr lang="pt-BR" sz="1400" dirty="0">
              <a:solidFill>
                <a:schemeClr val="tx2"/>
              </a:solidFill>
              <a:latin typeface="Consolas" panose="020B0609020204030204" pitchFamily="49" charset="0"/>
            </a:endParaRPr>
          </a:p>
          <a:p>
            <a:r>
              <a:rPr lang="pt-BR" sz="1400" dirty="0" err="1">
                <a:solidFill>
                  <a:schemeClr val="tx2"/>
                </a:solidFill>
                <a:latin typeface="Consolas" panose="020B0609020204030204" pitchFamily="49" charset="0"/>
              </a:rPr>
              <a:t>Adicao</a:t>
            </a:r>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adicao</a:t>
            </a:r>
            <a:r>
              <a:rPr lang="pt-BR" sz="1400" dirty="0">
                <a:solidFill>
                  <a:schemeClr val="tx2"/>
                </a:solidFill>
                <a:latin typeface="Consolas" panose="020B0609020204030204" pitchFamily="49" charset="0"/>
              </a:rPr>
              <a:t> = new </a:t>
            </a:r>
            <a:r>
              <a:rPr lang="pt-BR" sz="1400" dirty="0" err="1">
                <a:solidFill>
                  <a:schemeClr val="tx2"/>
                </a:solidFill>
                <a:latin typeface="Consolas" panose="020B0609020204030204" pitchFamily="49" charset="0"/>
              </a:rPr>
              <a:t>AdicaoStub</a:t>
            </a:r>
            <a:r>
              <a:rPr lang="pt-BR" sz="1400" dirty="0">
                <a:solidFill>
                  <a:schemeClr val="tx2"/>
                </a:solidFill>
                <a:latin typeface="Consolas" panose="020B0609020204030204" pitchFamily="49" charset="0"/>
              </a:rPr>
              <a:t>();</a:t>
            </a:r>
          </a:p>
          <a:p>
            <a:r>
              <a:rPr lang="pt-BR" sz="1400" dirty="0">
                <a:solidFill>
                  <a:schemeClr val="tx2"/>
                </a:solidFill>
                <a:latin typeface="Consolas" panose="020B0609020204030204" pitchFamily="49" charset="0"/>
              </a:rPr>
              <a:t>Calculadora </a:t>
            </a:r>
            <a:r>
              <a:rPr lang="pt-BR" sz="1400" dirty="0" err="1">
                <a:solidFill>
                  <a:schemeClr val="tx2"/>
                </a:solidFill>
                <a:latin typeface="Consolas" panose="020B0609020204030204" pitchFamily="49" charset="0"/>
              </a:rPr>
              <a:t>calc</a:t>
            </a:r>
            <a:r>
              <a:rPr lang="pt-BR" sz="1400" dirty="0">
                <a:solidFill>
                  <a:schemeClr val="tx2"/>
                </a:solidFill>
                <a:latin typeface="Consolas" panose="020B0609020204030204" pitchFamily="49" charset="0"/>
              </a:rPr>
              <a:t> = new Calculadora(</a:t>
            </a:r>
            <a:r>
              <a:rPr lang="pt-BR" sz="1400" dirty="0" err="1">
                <a:solidFill>
                  <a:schemeClr val="tx2"/>
                </a:solidFill>
                <a:latin typeface="Consolas" panose="020B0609020204030204" pitchFamily="49" charset="0"/>
              </a:rPr>
              <a:t>Adicao</a:t>
            </a:r>
            <a:r>
              <a:rPr lang="pt-BR" sz="1400" dirty="0">
                <a:solidFill>
                  <a:schemeClr val="tx2"/>
                </a:solidFill>
                <a:latin typeface="Consolas" panose="020B0609020204030204" pitchFamily="49" charset="0"/>
              </a:rPr>
              <a:t>);</a:t>
            </a:r>
          </a:p>
          <a:p>
            <a:r>
              <a:rPr lang="pt-BR" sz="1400" dirty="0" err="1">
                <a:solidFill>
                  <a:schemeClr val="tx2"/>
                </a:solidFill>
                <a:latin typeface="Consolas" panose="020B0609020204030204" pitchFamily="49" charset="0"/>
              </a:rPr>
              <a:t>System.out.println</a:t>
            </a:r>
            <a:r>
              <a:rPr lang="pt-BR" sz="1400" dirty="0">
                <a:solidFill>
                  <a:schemeClr val="tx2"/>
                </a:solidFill>
                <a:latin typeface="Consolas" panose="020B0609020204030204" pitchFamily="49" charset="0"/>
              </a:rPr>
              <a:t>(</a:t>
            </a:r>
            <a:r>
              <a:rPr lang="pt-BR" sz="1400" dirty="0" err="1">
                <a:solidFill>
                  <a:schemeClr val="tx2"/>
                </a:solidFill>
                <a:latin typeface="Consolas" panose="020B0609020204030204" pitchFamily="49" charset="0"/>
              </a:rPr>
              <a:t>calc.calcula</a:t>
            </a:r>
            <a:r>
              <a:rPr lang="pt-BR" sz="1400" dirty="0">
                <a:solidFill>
                  <a:schemeClr val="tx2"/>
                </a:solidFill>
                <a:latin typeface="Consolas" panose="020B0609020204030204" pitchFamily="49" charset="0"/>
              </a:rPr>
              <a:t>(10,5); // 30.0</a:t>
            </a:r>
            <a:endParaRPr lang="pt-BR" sz="1400" b="0" dirty="0">
              <a:solidFill>
                <a:schemeClr val="tx2"/>
              </a:solidFill>
              <a:effectLst/>
              <a:latin typeface="Consolas" panose="020B0609020204030204" pitchFamily="49" charset="0"/>
            </a:endParaRPr>
          </a:p>
        </p:txBody>
      </p:sp>
      <p:sp>
        <p:nvSpPr>
          <p:cNvPr id="8" name="CaixaDeTexto 7">
            <a:extLst>
              <a:ext uri="{FF2B5EF4-FFF2-40B4-BE49-F238E27FC236}">
                <a16:creationId xmlns:a16="http://schemas.microsoft.com/office/drawing/2014/main" id="{9F10016B-7A63-9EE5-1B35-BD7323DB7DBB}"/>
              </a:ext>
            </a:extLst>
          </p:cNvPr>
          <p:cNvSpPr txBox="1"/>
          <p:nvPr/>
        </p:nvSpPr>
        <p:spPr>
          <a:xfrm>
            <a:off x="2846239" y="4029415"/>
            <a:ext cx="7259295" cy="1815882"/>
          </a:xfrm>
          <a:prstGeom prst="rect">
            <a:avLst/>
          </a:prstGeom>
          <a:noFill/>
        </p:spPr>
        <p:txBody>
          <a:bodyPr wrap="square" rtlCol="0">
            <a:spAutoFit/>
          </a:bodyPr>
          <a:lstStyle/>
          <a:p>
            <a:r>
              <a:rPr lang="pt-BR" sz="1400" dirty="0">
                <a:solidFill>
                  <a:schemeClr val="tx2"/>
                </a:solidFill>
                <a:latin typeface="Consolas" panose="020B0609020204030204" pitchFamily="49" charset="0"/>
              </a:rPr>
              <a:t>// Implementação </a:t>
            </a:r>
            <a:r>
              <a:rPr lang="pt-BR" sz="1400" dirty="0" err="1">
                <a:solidFill>
                  <a:schemeClr val="tx2"/>
                </a:solidFill>
                <a:latin typeface="Consolas" panose="020B0609020204030204" pitchFamily="49" charset="0"/>
              </a:rPr>
              <a:t>Stub</a:t>
            </a:r>
            <a:r>
              <a:rPr lang="pt-BR" sz="1400" dirty="0">
                <a:solidFill>
                  <a:schemeClr val="tx2"/>
                </a:solidFill>
                <a:latin typeface="Consolas" panose="020B0609020204030204" pitchFamily="49" charset="0"/>
              </a:rPr>
              <a:t> com </a:t>
            </a:r>
            <a:r>
              <a:rPr lang="pt-BR" sz="1400" dirty="0" err="1">
                <a:solidFill>
                  <a:schemeClr val="tx2"/>
                </a:solidFill>
                <a:latin typeface="Consolas" panose="020B0609020204030204" pitchFamily="49" charset="0"/>
              </a:rPr>
              <a:t>anonymous</a:t>
            </a:r>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class</a:t>
            </a:r>
            <a:r>
              <a:rPr lang="pt-BR" sz="1400" dirty="0">
                <a:solidFill>
                  <a:schemeClr val="tx2"/>
                </a:solidFill>
                <a:latin typeface="Consolas" panose="020B0609020204030204" pitchFamily="49" charset="0"/>
              </a:rPr>
              <a:t> </a:t>
            </a:r>
          </a:p>
          <a:p>
            <a:r>
              <a:rPr lang="pt-BR" sz="1400" dirty="0" err="1">
                <a:solidFill>
                  <a:schemeClr val="tx2"/>
                </a:solidFill>
                <a:latin typeface="Consolas" panose="020B0609020204030204" pitchFamily="49" charset="0"/>
              </a:rPr>
              <a:t>CalculadoraService</a:t>
            </a:r>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calc</a:t>
            </a:r>
            <a:r>
              <a:rPr lang="pt-BR" sz="1400" dirty="0">
                <a:solidFill>
                  <a:schemeClr val="tx2"/>
                </a:solidFill>
                <a:latin typeface="Consolas" panose="020B0609020204030204" pitchFamily="49" charset="0"/>
              </a:rPr>
              <a:t> = new 	</a:t>
            </a:r>
            <a:r>
              <a:rPr lang="pt-BR" sz="1400" dirty="0" err="1">
                <a:solidFill>
                  <a:schemeClr val="tx2"/>
                </a:solidFill>
                <a:latin typeface="Consolas" panose="020B0609020204030204" pitchFamily="49" charset="0"/>
              </a:rPr>
              <a:t>CalculadoraService</a:t>
            </a:r>
            <a:r>
              <a:rPr lang="pt-BR" sz="1400" dirty="0">
                <a:solidFill>
                  <a:schemeClr val="tx2"/>
                </a:solidFill>
                <a:latin typeface="Consolas" panose="020B0609020204030204" pitchFamily="49" charset="0"/>
              </a:rPr>
              <a:t>(new </a:t>
            </a:r>
            <a:r>
              <a:rPr lang="pt-BR" sz="1400" dirty="0" err="1">
                <a:solidFill>
                  <a:schemeClr val="tx2"/>
                </a:solidFill>
                <a:latin typeface="Consolas" panose="020B0609020204030204" pitchFamily="49" charset="0"/>
              </a:rPr>
              <a:t>ICalculo</a:t>
            </a:r>
            <a:r>
              <a:rPr lang="pt-BR" sz="1400" dirty="0">
                <a:solidFill>
                  <a:schemeClr val="tx2"/>
                </a:solidFill>
                <a:latin typeface="Consolas" panose="020B0609020204030204" pitchFamily="49" charset="0"/>
              </a:rPr>
              <a:t>() {</a:t>
            </a:r>
          </a:p>
          <a:p>
            <a:r>
              <a:rPr lang="pt-BR" sz="1400" dirty="0">
                <a:solidFill>
                  <a:schemeClr val="tx2"/>
                </a:solidFill>
                <a:latin typeface="Consolas" panose="020B0609020204030204" pitchFamily="49" charset="0"/>
              </a:rPr>
              <a:t>            @Override</a:t>
            </a:r>
          </a:p>
          <a:p>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public</a:t>
            </a:r>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double</a:t>
            </a:r>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calculate</a:t>
            </a:r>
            <a:r>
              <a:rPr lang="pt-BR" sz="1400" dirty="0">
                <a:solidFill>
                  <a:schemeClr val="tx2"/>
                </a:solidFill>
                <a:latin typeface="Consolas" panose="020B0609020204030204" pitchFamily="49" charset="0"/>
              </a:rPr>
              <a:t>(</a:t>
            </a:r>
            <a:r>
              <a:rPr lang="pt-BR" sz="1400" dirty="0" err="1">
                <a:solidFill>
                  <a:schemeClr val="tx2"/>
                </a:solidFill>
                <a:latin typeface="Consolas" panose="020B0609020204030204" pitchFamily="49" charset="0"/>
              </a:rPr>
              <a:t>double</a:t>
            </a:r>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valorA</a:t>
            </a:r>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double</a:t>
            </a:r>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valorB</a:t>
            </a:r>
            <a:r>
              <a:rPr lang="pt-BR" sz="1400" dirty="0">
                <a:solidFill>
                  <a:schemeClr val="tx2"/>
                </a:solidFill>
                <a:latin typeface="Consolas" panose="020B0609020204030204" pitchFamily="49" charset="0"/>
              </a:rPr>
              <a:t>) {</a:t>
            </a:r>
          </a:p>
          <a:p>
            <a:r>
              <a:rPr lang="pt-BR" sz="1400" dirty="0">
                <a:solidFill>
                  <a:schemeClr val="tx2"/>
                </a:solidFill>
                <a:latin typeface="Consolas" panose="020B0609020204030204" pitchFamily="49" charset="0"/>
              </a:rPr>
              <a:t>                </a:t>
            </a:r>
            <a:r>
              <a:rPr lang="pt-BR" sz="1400" dirty="0" err="1">
                <a:solidFill>
                  <a:schemeClr val="tx2"/>
                </a:solidFill>
                <a:latin typeface="Consolas" panose="020B0609020204030204" pitchFamily="49" charset="0"/>
              </a:rPr>
              <a:t>return</a:t>
            </a:r>
            <a:r>
              <a:rPr lang="pt-BR" sz="1400" dirty="0">
                <a:solidFill>
                  <a:schemeClr val="tx2"/>
                </a:solidFill>
                <a:latin typeface="Consolas" panose="020B0609020204030204" pitchFamily="49" charset="0"/>
              </a:rPr>
              <a:t> 40d;</a:t>
            </a:r>
          </a:p>
          <a:p>
            <a:r>
              <a:rPr lang="pt-BR" sz="1400" dirty="0">
                <a:solidFill>
                  <a:schemeClr val="tx2"/>
                </a:solidFill>
                <a:latin typeface="Consolas" panose="020B0609020204030204" pitchFamily="49" charset="0"/>
              </a:rPr>
              <a:t>            }</a:t>
            </a:r>
          </a:p>
          <a:p>
            <a:r>
              <a:rPr lang="pt-BR" sz="1400" dirty="0">
                <a:solidFill>
                  <a:schemeClr val="tx2"/>
                </a:solidFill>
                <a:latin typeface="Consolas" panose="020B0609020204030204" pitchFamily="49" charset="0"/>
              </a:rPr>
              <a:t>        });</a:t>
            </a:r>
          </a:p>
          <a:p>
            <a:r>
              <a:rPr lang="pt-BR" sz="1400" dirty="0" err="1">
                <a:solidFill>
                  <a:schemeClr val="tx2"/>
                </a:solidFill>
                <a:latin typeface="Consolas" panose="020B0609020204030204" pitchFamily="49" charset="0"/>
              </a:rPr>
              <a:t>System.out.println</a:t>
            </a:r>
            <a:r>
              <a:rPr lang="pt-BR" sz="1400" dirty="0">
                <a:solidFill>
                  <a:schemeClr val="tx2"/>
                </a:solidFill>
                <a:latin typeface="Consolas" panose="020B0609020204030204" pitchFamily="49" charset="0"/>
              </a:rPr>
              <a:t>(</a:t>
            </a:r>
            <a:r>
              <a:rPr lang="pt-BR" sz="1400" dirty="0" err="1">
                <a:solidFill>
                  <a:schemeClr val="tx2"/>
                </a:solidFill>
                <a:latin typeface="Consolas" panose="020B0609020204030204" pitchFamily="49" charset="0"/>
              </a:rPr>
              <a:t>calc.calcula</a:t>
            </a:r>
            <a:r>
              <a:rPr lang="pt-BR" sz="1400" dirty="0">
                <a:solidFill>
                  <a:schemeClr val="tx2"/>
                </a:solidFill>
                <a:latin typeface="Consolas" panose="020B0609020204030204" pitchFamily="49" charset="0"/>
              </a:rPr>
              <a:t>(10,5); // 40.0</a:t>
            </a:r>
            <a:endParaRPr lang="pt-BR" sz="1400" b="0" dirty="0">
              <a:solidFill>
                <a:schemeClr val="tx2"/>
              </a:solidFill>
              <a:effectLst/>
              <a:latin typeface="Consolas" panose="020B0609020204030204" pitchFamily="49" charset="0"/>
            </a:endParaRPr>
          </a:p>
        </p:txBody>
      </p:sp>
    </p:spTree>
    <p:extLst>
      <p:ext uri="{BB962C8B-B14F-4D97-AF65-F5344CB8AC3E}">
        <p14:creationId xmlns:p14="http://schemas.microsoft.com/office/powerpoint/2010/main" val="207739027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Mocks </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r>
              <a:rPr lang="pt-BR" sz="2000" dirty="0">
                <a:solidFill>
                  <a:schemeClr val="tx2"/>
                </a:solidFill>
                <a:latin typeface="Consolas" panose="020B0609020204030204" pitchFamily="49" charset="0"/>
              </a:rPr>
              <a:t>Um </a:t>
            </a:r>
            <a:r>
              <a:rPr lang="pt-BR" sz="2000" dirty="0" err="1">
                <a:solidFill>
                  <a:schemeClr val="tx2"/>
                </a:solidFill>
                <a:latin typeface="Consolas" panose="020B0609020204030204" pitchFamily="49" charset="0"/>
              </a:rPr>
              <a:t>mock</a:t>
            </a:r>
            <a:r>
              <a:rPr lang="pt-BR" sz="2000" dirty="0">
                <a:solidFill>
                  <a:schemeClr val="tx2"/>
                </a:solidFill>
                <a:latin typeface="Consolas" panose="020B0609020204030204" pitchFamily="49" charset="0"/>
              </a:rPr>
              <a:t> é como se fosse um </a:t>
            </a:r>
            <a:r>
              <a:rPr lang="pt-BR" sz="2000" dirty="0" err="1">
                <a:solidFill>
                  <a:schemeClr val="tx2"/>
                </a:solidFill>
                <a:latin typeface="Consolas" panose="020B0609020204030204" pitchFamily="49" charset="0"/>
              </a:rPr>
              <a:t>stub</a:t>
            </a:r>
            <a:r>
              <a:rPr lang="pt-BR" sz="2000" dirty="0">
                <a:solidFill>
                  <a:schemeClr val="tx2"/>
                </a:solidFill>
                <a:latin typeface="Consolas" panose="020B0609020204030204" pitchFamily="49" charset="0"/>
              </a:rPr>
              <a:t>, o conceito é o mesmo, porém, permite adicionar comportamentos aos métodos dinamicamente, e não é necessário ter uma interface para isso.</a:t>
            </a:r>
          </a:p>
          <a:p>
            <a:endParaRPr lang="pt-BR" sz="2000" b="0" dirty="0">
              <a:solidFill>
                <a:schemeClr val="tx2"/>
              </a:solidFill>
              <a:effectLst/>
              <a:latin typeface="Consolas" panose="020B0609020204030204" pitchFamily="49" charset="0"/>
            </a:endParaRPr>
          </a:p>
          <a:p>
            <a:r>
              <a:rPr lang="pt-BR" sz="2000" b="0" dirty="0">
                <a:solidFill>
                  <a:schemeClr val="tx2"/>
                </a:solidFill>
                <a:effectLst/>
                <a:latin typeface="Consolas" panose="020B0609020204030204" pitchFamily="49" charset="0"/>
              </a:rPr>
              <a:t>Tanto os </a:t>
            </a:r>
            <a:r>
              <a:rPr lang="pt-BR" sz="2000" b="0" dirty="0" err="1">
                <a:solidFill>
                  <a:schemeClr val="tx2"/>
                </a:solidFill>
                <a:effectLst/>
                <a:latin typeface="Consolas" panose="020B0609020204030204" pitchFamily="49" charset="0"/>
              </a:rPr>
              <a:t>mocks</a:t>
            </a:r>
            <a:r>
              <a:rPr lang="pt-BR" sz="2000" b="0" dirty="0">
                <a:solidFill>
                  <a:schemeClr val="tx2"/>
                </a:solidFill>
                <a:effectLst/>
                <a:latin typeface="Consolas" panose="020B0609020204030204" pitchFamily="49" charset="0"/>
              </a:rPr>
              <a:t> quanto </a:t>
            </a:r>
            <a:r>
              <a:rPr lang="pt-BR" sz="2000" b="0" dirty="0" err="1">
                <a:solidFill>
                  <a:schemeClr val="tx2"/>
                </a:solidFill>
                <a:effectLst/>
                <a:latin typeface="Consolas" panose="020B0609020204030204" pitchFamily="49" charset="0"/>
              </a:rPr>
              <a:t>stubs</a:t>
            </a:r>
            <a:r>
              <a:rPr lang="pt-BR" sz="2000" b="0" dirty="0">
                <a:solidFill>
                  <a:schemeClr val="tx2"/>
                </a:solidFill>
                <a:effectLst/>
                <a:latin typeface="Consolas" panose="020B0609020204030204" pitchFamily="49" charset="0"/>
              </a:rPr>
              <a:t> reduzem o custo do teste de s</a:t>
            </a:r>
            <a:r>
              <a:rPr lang="pt-BR" sz="2000" dirty="0">
                <a:solidFill>
                  <a:schemeClr val="tx2"/>
                </a:solidFill>
                <a:latin typeface="Consolas" panose="020B0609020204030204" pitchFamily="49" charset="0"/>
              </a:rPr>
              <a:t>oftware, já que uma vez testado um método o mesmo pode ser mocado, não consumindo assim tempo de processamento do teste.</a:t>
            </a:r>
            <a:endParaRPr lang="pt-BR" sz="1200" b="0" dirty="0">
              <a:solidFill>
                <a:schemeClr val="tx2"/>
              </a:solidFill>
              <a:effectLst/>
              <a:latin typeface="Consolas" panose="020B0609020204030204" pitchFamily="49" charset="0"/>
            </a:endParaRPr>
          </a:p>
          <a:p>
            <a:endParaRPr lang="pt-BR" sz="2000" b="0" dirty="0">
              <a:solidFill>
                <a:srgbClr val="C9D1D9"/>
              </a:solidFill>
              <a:effectLst/>
              <a:latin typeface="Consolas" panose="020B0609020204030204" pitchFamily="49" charset="0"/>
            </a:endParaRPr>
          </a:p>
          <a:p>
            <a:endParaRPr lang="pt-BR" sz="2800" b="0" dirty="0">
              <a:solidFill>
                <a:srgbClr val="C9D1D9"/>
              </a:solidFill>
              <a:effectLst/>
              <a:latin typeface="Consolas" panose="020B0609020204030204" pitchFamily="49" charset="0"/>
            </a:endParaRPr>
          </a:p>
          <a:p>
            <a:endParaRPr lang="fr-FR" sz="2400" b="0" dirty="0">
              <a:solidFill>
                <a:srgbClr val="C9D1D9"/>
              </a:solidFill>
              <a:effectLst/>
              <a:latin typeface="Consolas" panose="020B0609020204030204" pitchFamily="49" charset="0"/>
            </a:endParaRPr>
          </a:p>
          <a:p>
            <a:br>
              <a:rPr lang="fr-FR" sz="2400" b="0" dirty="0">
                <a:solidFill>
                  <a:srgbClr val="C9D1D9"/>
                </a:solidFill>
                <a:effectLst/>
                <a:latin typeface="Consolas" panose="020B0609020204030204" pitchFamily="49" charset="0"/>
              </a:rPr>
            </a:br>
            <a:endParaRPr lang="fr-FR" sz="2400" b="0" dirty="0">
              <a:solidFill>
                <a:srgbClr val="C9D1D9"/>
              </a:solidFill>
              <a:effectLst/>
              <a:latin typeface="Consolas" panose="020B0609020204030204" pitchFamily="49" charset="0"/>
            </a:endParaRPr>
          </a:p>
          <a:p>
            <a:endParaRPr lang="pt-BR" sz="2000" dirty="0"/>
          </a:p>
        </p:txBody>
      </p:sp>
    </p:spTree>
    <p:extLst>
      <p:ext uri="{BB962C8B-B14F-4D97-AF65-F5344CB8AC3E}">
        <p14:creationId xmlns:p14="http://schemas.microsoft.com/office/powerpoint/2010/main" val="35065691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Mocks</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r>
              <a:rPr lang="pt-BR" sz="2000" dirty="0">
                <a:solidFill>
                  <a:schemeClr val="tx2"/>
                </a:solidFill>
                <a:latin typeface="Consolas" panose="020B0609020204030204" pitchFamily="49" charset="0"/>
              </a:rPr>
              <a:t>Dado o seguinte estrutura </a:t>
            </a:r>
          </a:p>
          <a:p>
            <a:endParaRPr lang="pt-BR" sz="2000" b="0" dirty="0">
              <a:solidFill>
                <a:schemeClr val="tx2"/>
              </a:solidFill>
              <a:effectLst/>
              <a:latin typeface="Consolas" panose="020B0609020204030204" pitchFamily="49" charset="0"/>
            </a:endParaRPr>
          </a:p>
          <a:p>
            <a:endParaRPr lang="pt-BR" sz="1200" b="0" dirty="0">
              <a:solidFill>
                <a:schemeClr val="tx2"/>
              </a:solidFill>
              <a:effectLst/>
              <a:latin typeface="Consolas" panose="020B0609020204030204" pitchFamily="49" charset="0"/>
            </a:endParaRPr>
          </a:p>
          <a:p>
            <a:endParaRPr lang="pt-BR" sz="2000" dirty="0"/>
          </a:p>
        </p:txBody>
      </p:sp>
      <p:pic>
        <p:nvPicPr>
          <p:cNvPr id="5" name="Imagem 4">
            <a:extLst>
              <a:ext uri="{FF2B5EF4-FFF2-40B4-BE49-F238E27FC236}">
                <a16:creationId xmlns:a16="http://schemas.microsoft.com/office/drawing/2014/main" id="{62DB957A-7285-9E6E-2C93-1424DADCDE2E}"/>
              </a:ext>
            </a:extLst>
          </p:cNvPr>
          <p:cNvPicPr>
            <a:picLocks noChangeAspect="1"/>
          </p:cNvPicPr>
          <p:nvPr/>
        </p:nvPicPr>
        <p:blipFill>
          <a:blip r:embed="rId3"/>
          <a:stretch>
            <a:fillRect/>
          </a:stretch>
        </p:blipFill>
        <p:spPr>
          <a:xfrm>
            <a:off x="546100" y="1547965"/>
            <a:ext cx="4318132" cy="1601426"/>
          </a:xfrm>
          <a:prstGeom prst="rect">
            <a:avLst/>
          </a:prstGeom>
        </p:spPr>
      </p:pic>
      <p:pic>
        <p:nvPicPr>
          <p:cNvPr id="22" name="Imagem 21">
            <a:extLst>
              <a:ext uri="{FF2B5EF4-FFF2-40B4-BE49-F238E27FC236}">
                <a16:creationId xmlns:a16="http://schemas.microsoft.com/office/drawing/2014/main" id="{1712592D-0138-25E7-3ED5-880983490DD9}"/>
              </a:ext>
            </a:extLst>
          </p:cNvPr>
          <p:cNvPicPr>
            <a:picLocks noChangeAspect="1"/>
          </p:cNvPicPr>
          <p:nvPr/>
        </p:nvPicPr>
        <p:blipFill>
          <a:blip r:embed="rId4"/>
          <a:stretch>
            <a:fillRect/>
          </a:stretch>
        </p:blipFill>
        <p:spPr>
          <a:xfrm>
            <a:off x="6722953" y="1407535"/>
            <a:ext cx="4922947" cy="1668925"/>
          </a:xfrm>
          <a:prstGeom prst="rect">
            <a:avLst/>
          </a:prstGeom>
        </p:spPr>
      </p:pic>
      <p:pic>
        <p:nvPicPr>
          <p:cNvPr id="24" name="Imagem 23">
            <a:extLst>
              <a:ext uri="{FF2B5EF4-FFF2-40B4-BE49-F238E27FC236}">
                <a16:creationId xmlns:a16="http://schemas.microsoft.com/office/drawing/2014/main" id="{B2F6CD03-AF54-995E-9585-354FB58019BC}"/>
              </a:ext>
            </a:extLst>
          </p:cNvPr>
          <p:cNvPicPr>
            <a:picLocks noChangeAspect="1"/>
          </p:cNvPicPr>
          <p:nvPr/>
        </p:nvPicPr>
        <p:blipFill>
          <a:blip r:embed="rId5"/>
          <a:stretch>
            <a:fillRect/>
          </a:stretch>
        </p:blipFill>
        <p:spPr>
          <a:xfrm>
            <a:off x="546098" y="3227261"/>
            <a:ext cx="5372566" cy="1470672"/>
          </a:xfrm>
          <a:prstGeom prst="rect">
            <a:avLst/>
          </a:prstGeom>
        </p:spPr>
      </p:pic>
      <p:pic>
        <p:nvPicPr>
          <p:cNvPr id="26" name="Imagem 25">
            <a:extLst>
              <a:ext uri="{FF2B5EF4-FFF2-40B4-BE49-F238E27FC236}">
                <a16:creationId xmlns:a16="http://schemas.microsoft.com/office/drawing/2014/main" id="{94B24BA9-21AB-83A5-4439-F39C19D07F5F}"/>
              </a:ext>
            </a:extLst>
          </p:cNvPr>
          <p:cNvPicPr>
            <a:picLocks noChangeAspect="1"/>
          </p:cNvPicPr>
          <p:nvPr/>
        </p:nvPicPr>
        <p:blipFill>
          <a:blip r:embed="rId6"/>
          <a:stretch>
            <a:fillRect/>
          </a:stretch>
        </p:blipFill>
        <p:spPr>
          <a:xfrm>
            <a:off x="546098" y="4775803"/>
            <a:ext cx="4513315" cy="1990980"/>
          </a:xfrm>
          <a:prstGeom prst="rect">
            <a:avLst/>
          </a:prstGeom>
        </p:spPr>
      </p:pic>
      <p:pic>
        <p:nvPicPr>
          <p:cNvPr id="28" name="Imagem 27">
            <a:extLst>
              <a:ext uri="{FF2B5EF4-FFF2-40B4-BE49-F238E27FC236}">
                <a16:creationId xmlns:a16="http://schemas.microsoft.com/office/drawing/2014/main" id="{E90116EF-2616-A645-0293-FEC81DA95380}"/>
              </a:ext>
            </a:extLst>
          </p:cNvPr>
          <p:cNvPicPr>
            <a:picLocks noChangeAspect="1"/>
          </p:cNvPicPr>
          <p:nvPr/>
        </p:nvPicPr>
        <p:blipFill>
          <a:blip r:embed="rId7"/>
          <a:stretch>
            <a:fillRect/>
          </a:stretch>
        </p:blipFill>
        <p:spPr>
          <a:xfrm>
            <a:off x="6883365" y="3429000"/>
            <a:ext cx="4922947" cy="3140625"/>
          </a:xfrm>
          <a:prstGeom prst="rect">
            <a:avLst/>
          </a:prstGeom>
        </p:spPr>
      </p:pic>
    </p:spTree>
    <p:extLst>
      <p:ext uri="{BB962C8B-B14F-4D97-AF65-F5344CB8AC3E}">
        <p14:creationId xmlns:p14="http://schemas.microsoft.com/office/powerpoint/2010/main" val="50134855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Mocks</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r>
              <a:rPr lang="pt-BR" sz="2000" dirty="0">
                <a:solidFill>
                  <a:schemeClr val="tx2"/>
                </a:solidFill>
                <a:latin typeface="Consolas" panose="020B0609020204030204" pitchFamily="49" charset="0"/>
              </a:rPr>
              <a:t>Vamos ao teste</a:t>
            </a:r>
          </a:p>
          <a:p>
            <a:endParaRPr lang="pt-BR" sz="1200" b="0" dirty="0">
              <a:solidFill>
                <a:schemeClr val="tx2"/>
              </a:solidFill>
              <a:effectLst/>
              <a:latin typeface="Consolas" panose="020B0609020204030204" pitchFamily="49" charset="0"/>
            </a:endParaRPr>
          </a:p>
          <a:p>
            <a:endParaRPr lang="pt-BR" sz="2000" b="0" dirty="0">
              <a:solidFill>
                <a:srgbClr val="C9D1D9"/>
              </a:solidFill>
              <a:effectLst/>
              <a:latin typeface="Consolas" panose="020B0609020204030204" pitchFamily="49" charset="0"/>
            </a:endParaRPr>
          </a:p>
          <a:p>
            <a:endParaRPr lang="pt-BR" sz="2800" b="0" dirty="0">
              <a:solidFill>
                <a:srgbClr val="C9D1D9"/>
              </a:solidFill>
              <a:effectLst/>
              <a:latin typeface="Consolas" panose="020B0609020204030204" pitchFamily="49" charset="0"/>
            </a:endParaRPr>
          </a:p>
          <a:p>
            <a:endParaRPr lang="fr-FR" sz="2400" b="0" dirty="0">
              <a:solidFill>
                <a:srgbClr val="C9D1D9"/>
              </a:solidFill>
              <a:effectLst/>
              <a:latin typeface="Consolas" panose="020B0609020204030204" pitchFamily="49" charset="0"/>
            </a:endParaRPr>
          </a:p>
          <a:p>
            <a:br>
              <a:rPr lang="fr-FR" sz="2400" b="0" dirty="0">
                <a:solidFill>
                  <a:srgbClr val="C9D1D9"/>
                </a:solidFill>
                <a:effectLst/>
                <a:latin typeface="Consolas" panose="020B0609020204030204" pitchFamily="49" charset="0"/>
              </a:rPr>
            </a:br>
            <a:endParaRPr lang="fr-FR" sz="2400" b="0" dirty="0">
              <a:solidFill>
                <a:srgbClr val="C9D1D9"/>
              </a:solidFill>
              <a:effectLst/>
              <a:latin typeface="Consolas" panose="020B0609020204030204" pitchFamily="49" charset="0"/>
            </a:endParaRPr>
          </a:p>
          <a:p>
            <a:endParaRPr lang="pt-BR" sz="2000" dirty="0"/>
          </a:p>
        </p:txBody>
      </p:sp>
      <p:pic>
        <p:nvPicPr>
          <p:cNvPr id="5" name="Imagem 4">
            <a:extLst>
              <a:ext uri="{FF2B5EF4-FFF2-40B4-BE49-F238E27FC236}">
                <a16:creationId xmlns:a16="http://schemas.microsoft.com/office/drawing/2014/main" id="{06B2DC87-4429-98EA-49E5-4BCD025C8333}"/>
              </a:ext>
            </a:extLst>
          </p:cNvPr>
          <p:cNvPicPr>
            <a:picLocks noChangeAspect="1"/>
          </p:cNvPicPr>
          <p:nvPr/>
        </p:nvPicPr>
        <p:blipFill>
          <a:blip r:embed="rId2"/>
          <a:stretch>
            <a:fillRect/>
          </a:stretch>
        </p:blipFill>
        <p:spPr>
          <a:xfrm>
            <a:off x="538478" y="1466102"/>
            <a:ext cx="6309907" cy="1889924"/>
          </a:xfrm>
          <a:prstGeom prst="rect">
            <a:avLst/>
          </a:prstGeom>
        </p:spPr>
      </p:pic>
      <p:pic>
        <p:nvPicPr>
          <p:cNvPr id="7" name="Imagem 6">
            <a:extLst>
              <a:ext uri="{FF2B5EF4-FFF2-40B4-BE49-F238E27FC236}">
                <a16:creationId xmlns:a16="http://schemas.microsoft.com/office/drawing/2014/main" id="{86C12180-57C8-F59C-CE32-B81036A40019}"/>
              </a:ext>
            </a:extLst>
          </p:cNvPr>
          <p:cNvPicPr>
            <a:picLocks noChangeAspect="1"/>
          </p:cNvPicPr>
          <p:nvPr/>
        </p:nvPicPr>
        <p:blipFill>
          <a:blip r:embed="rId3"/>
          <a:stretch>
            <a:fillRect/>
          </a:stretch>
        </p:blipFill>
        <p:spPr>
          <a:xfrm>
            <a:off x="546099" y="3767132"/>
            <a:ext cx="6302286" cy="2430991"/>
          </a:xfrm>
          <a:prstGeom prst="rect">
            <a:avLst/>
          </a:prstGeom>
        </p:spPr>
      </p:pic>
    </p:spTree>
    <p:extLst>
      <p:ext uri="{BB962C8B-B14F-4D97-AF65-F5344CB8AC3E}">
        <p14:creationId xmlns:p14="http://schemas.microsoft.com/office/powerpoint/2010/main" val="41605744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Mocks - </a:t>
            </a:r>
            <a:r>
              <a:rPr lang="pt-BR" sz="2800" dirty="0">
                <a:solidFill>
                  <a:schemeClr val="tx2"/>
                </a:solidFill>
                <a:latin typeface="Consolas" panose="020B0609020204030204" pitchFamily="49" charset="0"/>
              </a:rPr>
              <a:t>Expressões de comportamento mais usadas:</a:t>
            </a:r>
            <a:br>
              <a:rPr lang="pt-BR" sz="2800" dirty="0">
                <a:solidFill>
                  <a:schemeClr val="tx2"/>
                </a:solidFill>
                <a:latin typeface="Consolas" panose="020B0609020204030204" pitchFamily="49" charset="0"/>
              </a:rPr>
            </a:b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r>
              <a:rPr lang="pt-BR" sz="2000" b="1" dirty="0" err="1">
                <a:solidFill>
                  <a:schemeClr val="tx2"/>
                </a:solidFill>
                <a:latin typeface="Consolas" panose="020B0609020204030204" pitchFamily="49" charset="0"/>
              </a:rPr>
              <a:t>when</a:t>
            </a:r>
            <a:r>
              <a:rPr lang="pt-BR" sz="2000" b="1" dirty="0">
                <a:solidFill>
                  <a:schemeClr val="tx2"/>
                </a:solidFill>
                <a:latin typeface="Consolas" panose="020B0609020204030204" pitchFamily="49" charset="0"/>
              </a:rPr>
              <a:t>:</a:t>
            </a:r>
          </a:p>
          <a:p>
            <a:r>
              <a:rPr lang="pt-BR" sz="2000" dirty="0" err="1">
                <a:solidFill>
                  <a:schemeClr val="tx2"/>
                </a:solidFill>
                <a:latin typeface="Consolas" panose="020B0609020204030204" pitchFamily="49" charset="0"/>
              </a:rPr>
              <a:t>Adicao</a:t>
            </a:r>
            <a:r>
              <a:rPr lang="pt-BR" sz="2000" dirty="0">
                <a:solidFill>
                  <a:schemeClr val="tx2"/>
                </a:solidFill>
                <a:latin typeface="Consolas" panose="020B0609020204030204" pitchFamily="49" charset="0"/>
              </a:rPr>
              <a:t> </a:t>
            </a:r>
            <a:r>
              <a:rPr lang="pt-BR" sz="2000" dirty="0" err="1">
                <a:solidFill>
                  <a:schemeClr val="tx2"/>
                </a:solidFill>
                <a:latin typeface="Consolas" panose="020B0609020204030204" pitchFamily="49" charset="0"/>
              </a:rPr>
              <a:t>adicaoMock</a:t>
            </a:r>
            <a:r>
              <a:rPr lang="pt-BR" sz="2000" dirty="0">
                <a:solidFill>
                  <a:schemeClr val="tx2"/>
                </a:solidFill>
                <a:latin typeface="Consolas" panose="020B0609020204030204" pitchFamily="49" charset="0"/>
              </a:rPr>
              <a:t> = </a:t>
            </a:r>
            <a:r>
              <a:rPr lang="pt-BR" sz="2000" dirty="0" err="1">
                <a:solidFill>
                  <a:schemeClr val="tx2"/>
                </a:solidFill>
                <a:latin typeface="Consolas" panose="020B0609020204030204" pitchFamily="49" charset="0"/>
              </a:rPr>
              <a:t>mock</a:t>
            </a:r>
            <a:r>
              <a:rPr lang="pt-BR" sz="2000" dirty="0">
                <a:solidFill>
                  <a:schemeClr val="tx2"/>
                </a:solidFill>
                <a:latin typeface="Consolas" panose="020B0609020204030204" pitchFamily="49" charset="0"/>
              </a:rPr>
              <a:t>(</a:t>
            </a:r>
            <a:r>
              <a:rPr lang="pt-BR" sz="2000" dirty="0" err="1">
                <a:solidFill>
                  <a:schemeClr val="tx2"/>
                </a:solidFill>
                <a:latin typeface="Consolas" panose="020B0609020204030204" pitchFamily="49" charset="0"/>
              </a:rPr>
              <a:t>Adicao.class</a:t>
            </a:r>
            <a:r>
              <a:rPr lang="pt-BR" sz="2000" dirty="0">
                <a:solidFill>
                  <a:schemeClr val="tx2"/>
                </a:solidFill>
                <a:latin typeface="Consolas" panose="020B0609020204030204" pitchFamily="49" charset="0"/>
              </a:rPr>
              <a:t>);</a:t>
            </a:r>
          </a:p>
          <a:p>
            <a:r>
              <a:rPr lang="pt-BR" sz="2000" dirty="0" err="1">
                <a:solidFill>
                  <a:schemeClr val="tx2"/>
                </a:solidFill>
                <a:latin typeface="Consolas" panose="020B0609020204030204" pitchFamily="49" charset="0"/>
              </a:rPr>
              <a:t>when</a:t>
            </a:r>
            <a:r>
              <a:rPr lang="pt-BR" sz="2000" dirty="0">
                <a:solidFill>
                  <a:schemeClr val="tx2"/>
                </a:solidFill>
                <a:latin typeface="Consolas" panose="020B0609020204030204" pitchFamily="49" charset="0"/>
              </a:rPr>
              <a:t>(</a:t>
            </a:r>
            <a:r>
              <a:rPr lang="pt-BR" sz="2000" dirty="0" err="1">
                <a:solidFill>
                  <a:schemeClr val="tx2"/>
                </a:solidFill>
                <a:latin typeface="Consolas" panose="020B0609020204030204" pitchFamily="49" charset="0"/>
              </a:rPr>
              <a:t>adicaoMock.calcule</a:t>
            </a:r>
            <a:r>
              <a:rPr lang="pt-BR" sz="2000" dirty="0">
                <a:solidFill>
                  <a:schemeClr val="tx2"/>
                </a:solidFill>
                <a:latin typeface="Consolas" panose="020B0609020204030204" pitchFamily="49" charset="0"/>
              </a:rPr>
              <a:t>(</a:t>
            </a:r>
            <a:r>
              <a:rPr lang="pt-BR" sz="2000" dirty="0" err="1">
                <a:solidFill>
                  <a:schemeClr val="tx2"/>
                </a:solidFill>
                <a:latin typeface="Consolas" panose="020B0609020204030204" pitchFamily="49" charset="0"/>
              </a:rPr>
              <a:t>anyDouble</a:t>
            </a:r>
            <a:r>
              <a:rPr lang="pt-BR" sz="2000" dirty="0">
                <a:solidFill>
                  <a:schemeClr val="tx2"/>
                </a:solidFill>
                <a:latin typeface="Consolas" panose="020B0609020204030204" pitchFamily="49" charset="0"/>
              </a:rPr>
              <a:t>(), </a:t>
            </a:r>
            <a:r>
              <a:rPr lang="pt-BR" sz="2000" dirty="0" err="1">
                <a:solidFill>
                  <a:schemeClr val="tx2"/>
                </a:solidFill>
                <a:latin typeface="Consolas" panose="020B0609020204030204" pitchFamily="49" charset="0"/>
              </a:rPr>
              <a:t>anyDouble</a:t>
            </a:r>
            <a:r>
              <a:rPr lang="pt-BR" sz="2000" dirty="0">
                <a:solidFill>
                  <a:schemeClr val="tx2"/>
                </a:solidFill>
                <a:latin typeface="Consolas" panose="020B0609020204030204" pitchFamily="49" charset="0"/>
              </a:rPr>
              <a:t>()))</a:t>
            </a:r>
          </a:p>
          <a:p>
            <a:r>
              <a:rPr lang="pt-BR" sz="2000" dirty="0">
                <a:solidFill>
                  <a:schemeClr val="tx2"/>
                </a:solidFill>
                <a:latin typeface="Consolas" panose="020B0609020204030204" pitchFamily="49" charset="0"/>
              </a:rPr>
              <a:t>		.</a:t>
            </a:r>
            <a:r>
              <a:rPr lang="pt-BR" sz="2000" dirty="0" err="1">
                <a:solidFill>
                  <a:schemeClr val="tx2"/>
                </a:solidFill>
                <a:latin typeface="Consolas" panose="020B0609020204030204" pitchFamily="49" charset="0"/>
              </a:rPr>
              <a:t>thenReturn</a:t>
            </a:r>
            <a:r>
              <a:rPr lang="pt-BR" sz="2000" dirty="0">
                <a:solidFill>
                  <a:schemeClr val="tx2"/>
                </a:solidFill>
                <a:latin typeface="Consolas" panose="020B0609020204030204" pitchFamily="49" charset="0"/>
              </a:rPr>
              <a:t>(10d);</a:t>
            </a:r>
          </a:p>
          <a:p>
            <a:endParaRPr lang="pt-BR" sz="2000" dirty="0">
              <a:solidFill>
                <a:schemeClr val="tx2"/>
              </a:solidFill>
              <a:latin typeface="Consolas" panose="020B0609020204030204" pitchFamily="49" charset="0"/>
            </a:endParaRPr>
          </a:p>
          <a:p>
            <a:r>
              <a:rPr lang="pt-BR" sz="2000" b="1" dirty="0" err="1">
                <a:solidFill>
                  <a:schemeClr val="tx2"/>
                </a:solidFill>
                <a:latin typeface="Consolas" panose="020B0609020204030204" pitchFamily="49" charset="0"/>
              </a:rPr>
              <a:t>doReturn</a:t>
            </a:r>
            <a:r>
              <a:rPr lang="pt-BR" sz="2000" b="1" dirty="0">
                <a:solidFill>
                  <a:schemeClr val="tx2"/>
                </a:solidFill>
                <a:latin typeface="Consolas" panose="020B0609020204030204" pitchFamily="49" charset="0"/>
              </a:rPr>
              <a:t>:</a:t>
            </a:r>
          </a:p>
          <a:p>
            <a:r>
              <a:rPr lang="pt-BR" sz="2000" dirty="0" err="1">
                <a:solidFill>
                  <a:schemeClr val="tx2"/>
                </a:solidFill>
                <a:latin typeface="Consolas" panose="020B0609020204030204" pitchFamily="49" charset="0"/>
              </a:rPr>
              <a:t>Adicao</a:t>
            </a:r>
            <a:r>
              <a:rPr lang="pt-BR" sz="2000" dirty="0">
                <a:solidFill>
                  <a:schemeClr val="tx2"/>
                </a:solidFill>
                <a:latin typeface="Consolas" panose="020B0609020204030204" pitchFamily="49" charset="0"/>
              </a:rPr>
              <a:t> </a:t>
            </a:r>
            <a:r>
              <a:rPr lang="pt-BR" sz="2000" dirty="0" err="1">
                <a:solidFill>
                  <a:schemeClr val="tx2"/>
                </a:solidFill>
                <a:latin typeface="Consolas" panose="020B0609020204030204" pitchFamily="49" charset="0"/>
              </a:rPr>
              <a:t>adicaoMock</a:t>
            </a:r>
            <a:r>
              <a:rPr lang="pt-BR" sz="2000" dirty="0">
                <a:solidFill>
                  <a:schemeClr val="tx2"/>
                </a:solidFill>
                <a:latin typeface="Consolas" panose="020B0609020204030204" pitchFamily="49" charset="0"/>
              </a:rPr>
              <a:t> = </a:t>
            </a:r>
            <a:r>
              <a:rPr lang="pt-BR" sz="2000" dirty="0" err="1">
                <a:solidFill>
                  <a:schemeClr val="tx2"/>
                </a:solidFill>
                <a:latin typeface="Consolas" panose="020B0609020204030204" pitchFamily="49" charset="0"/>
              </a:rPr>
              <a:t>mock</a:t>
            </a:r>
            <a:r>
              <a:rPr lang="pt-BR" sz="2000" dirty="0">
                <a:solidFill>
                  <a:schemeClr val="tx2"/>
                </a:solidFill>
                <a:latin typeface="Consolas" panose="020B0609020204030204" pitchFamily="49" charset="0"/>
              </a:rPr>
              <a:t>(</a:t>
            </a:r>
            <a:r>
              <a:rPr lang="pt-BR" sz="2000" dirty="0" err="1">
                <a:solidFill>
                  <a:schemeClr val="tx2"/>
                </a:solidFill>
                <a:latin typeface="Consolas" panose="020B0609020204030204" pitchFamily="49" charset="0"/>
              </a:rPr>
              <a:t>Adicao.class</a:t>
            </a:r>
            <a:r>
              <a:rPr lang="pt-BR" sz="2000" dirty="0">
                <a:solidFill>
                  <a:schemeClr val="tx2"/>
                </a:solidFill>
                <a:latin typeface="Consolas" panose="020B0609020204030204" pitchFamily="49" charset="0"/>
              </a:rPr>
              <a:t>);</a:t>
            </a:r>
          </a:p>
          <a:p>
            <a:r>
              <a:rPr lang="pt-BR" sz="2000" dirty="0" err="1">
                <a:solidFill>
                  <a:schemeClr val="tx2"/>
                </a:solidFill>
                <a:latin typeface="Consolas" panose="020B0609020204030204" pitchFamily="49" charset="0"/>
              </a:rPr>
              <a:t>doReturn</a:t>
            </a:r>
            <a:r>
              <a:rPr lang="pt-BR" sz="2000" dirty="0">
                <a:solidFill>
                  <a:schemeClr val="tx2"/>
                </a:solidFill>
                <a:latin typeface="Consolas" panose="020B0609020204030204" pitchFamily="49" charset="0"/>
              </a:rPr>
              <a:t>(40D)</a:t>
            </a:r>
          </a:p>
          <a:p>
            <a:r>
              <a:rPr lang="pt-BR" sz="2000" dirty="0">
                <a:solidFill>
                  <a:schemeClr val="tx2"/>
                </a:solidFill>
                <a:latin typeface="Consolas" panose="020B0609020204030204" pitchFamily="49" charset="0"/>
              </a:rPr>
              <a:t>		.</a:t>
            </a:r>
            <a:r>
              <a:rPr lang="pt-BR" sz="2000" dirty="0" err="1">
                <a:solidFill>
                  <a:schemeClr val="tx2"/>
                </a:solidFill>
                <a:latin typeface="Consolas" panose="020B0609020204030204" pitchFamily="49" charset="0"/>
              </a:rPr>
              <a:t>when</a:t>
            </a:r>
            <a:r>
              <a:rPr lang="pt-BR" sz="2000" dirty="0">
                <a:solidFill>
                  <a:schemeClr val="tx2"/>
                </a:solidFill>
                <a:latin typeface="Consolas" panose="020B0609020204030204" pitchFamily="49" charset="0"/>
              </a:rPr>
              <a:t>(</a:t>
            </a:r>
            <a:r>
              <a:rPr lang="pt-BR" sz="2000" dirty="0" err="1">
                <a:solidFill>
                  <a:schemeClr val="tx2"/>
                </a:solidFill>
                <a:latin typeface="Consolas" panose="020B0609020204030204" pitchFamily="49" charset="0"/>
              </a:rPr>
              <a:t>adicaoMock</a:t>
            </a:r>
            <a:r>
              <a:rPr lang="pt-BR" sz="2000" dirty="0">
                <a:solidFill>
                  <a:schemeClr val="tx2"/>
                </a:solidFill>
                <a:latin typeface="Consolas" panose="020B0609020204030204" pitchFamily="49" charset="0"/>
              </a:rPr>
              <a:t>)</a:t>
            </a:r>
          </a:p>
          <a:p>
            <a:r>
              <a:rPr lang="pt-BR" sz="2000" dirty="0">
                <a:solidFill>
                  <a:schemeClr val="tx2"/>
                </a:solidFill>
                <a:latin typeface="Consolas" panose="020B0609020204030204" pitchFamily="49" charset="0"/>
              </a:rPr>
              <a:t>		.</a:t>
            </a:r>
            <a:r>
              <a:rPr lang="pt-BR" sz="2000" dirty="0" err="1">
                <a:solidFill>
                  <a:schemeClr val="tx2"/>
                </a:solidFill>
                <a:latin typeface="Consolas" panose="020B0609020204030204" pitchFamily="49" charset="0"/>
              </a:rPr>
              <a:t>calculate</a:t>
            </a:r>
            <a:r>
              <a:rPr lang="pt-BR" sz="2000" dirty="0">
                <a:solidFill>
                  <a:schemeClr val="tx2"/>
                </a:solidFill>
                <a:latin typeface="Consolas" panose="020B0609020204030204" pitchFamily="49" charset="0"/>
              </a:rPr>
              <a:t>(</a:t>
            </a:r>
            <a:r>
              <a:rPr lang="pt-BR" sz="2000" dirty="0" err="1">
                <a:solidFill>
                  <a:schemeClr val="tx2"/>
                </a:solidFill>
                <a:latin typeface="Consolas" panose="020B0609020204030204" pitchFamily="49" charset="0"/>
              </a:rPr>
              <a:t>anyDouble</a:t>
            </a:r>
            <a:r>
              <a:rPr lang="pt-BR" sz="2000" dirty="0">
                <a:solidFill>
                  <a:schemeClr val="tx2"/>
                </a:solidFill>
                <a:latin typeface="Consolas" panose="020B0609020204030204" pitchFamily="49" charset="0"/>
              </a:rPr>
              <a:t>(), </a:t>
            </a:r>
            <a:r>
              <a:rPr lang="pt-BR" sz="2000" dirty="0" err="1">
                <a:solidFill>
                  <a:schemeClr val="tx2"/>
                </a:solidFill>
                <a:latin typeface="Consolas" panose="020B0609020204030204" pitchFamily="49" charset="0"/>
              </a:rPr>
              <a:t>anyDouble</a:t>
            </a:r>
            <a:r>
              <a:rPr lang="pt-BR" sz="2000" dirty="0">
                <a:solidFill>
                  <a:schemeClr val="tx2"/>
                </a:solidFill>
                <a:latin typeface="Consolas" panose="020B0609020204030204" pitchFamily="49" charset="0"/>
              </a:rPr>
              <a:t>());</a:t>
            </a:r>
          </a:p>
          <a:p>
            <a:endParaRPr lang="pt-BR" sz="2000" dirty="0">
              <a:solidFill>
                <a:schemeClr val="tx2"/>
              </a:solidFill>
              <a:latin typeface="Consolas" panose="020B0609020204030204" pitchFamily="49" charset="0"/>
            </a:endParaRPr>
          </a:p>
          <a:p>
            <a:endParaRPr lang="pt-BR" sz="1200" b="0" dirty="0">
              <a:solidFill>
                <a:schemeClr val="tx2"/>
              </a:solidFill>
              <a:effectLst/>
              <a:latin typeface="Consolas" panose="020B0609020204030204" pitchFamily="49" charset="0"/>
            </a:endParaRPr>
          </a:p>
          <a:p>
            <a:endParaRPr lang="pt-BR" sz="2000" b="0" dirty="0">
              <a:solidFill>
                <a:srgbClr val="C9D1D9"/>
              </a:solidFill>
              <a:effectLst/>
              <a:latin typeface="Consolas" panose="020B0609020204030204" pitchFamily="49" charset="0"/>
            </a:endParaRPr>
          </a:p>
          <a:p>
            <a:endParaRPr lang="pt-BR" sz="2800" b="0" dirty="0">
              <a:solidFill>
                <a:srgbClr val="C9D1D9"/>
              </a:solidFill>
              <a:effectLst/>
              <a:latin typeface="Consolas" panose="020B0609020204030204" pitchFamily="49" charset="0"/>
            </a:endParaRPr>
          </a:p>
          <a:p>
            <a:endParaRPr lang="fr-FR" sz="2400" b="0" dirty="0">
              <a:solidFill>
                <a:srgbClr val="C9D1D9"/>
              </a:solidFill>
              <a:effectLst/>
              <a:latin typeface="Consolas" panose="020B0609020204030204" pitchFamily="49" charset="0"/>
            </a:endParaRPr>
          </a:p>
          <a:p>
            <a:br>
              <a:rPr lang="fr-FR" sz="2400" b="0" dirty="0">
                <a:solidFill>
                  <a:srgbClr val="C9D1D9"/>
                </a:solidFill>
                <a:effectLst/>
                <a:latin typeface="Consolas" panose="020B0609020204030204" pitchFamily="49" charset="0"/>
              </a:rPr>
            </a:br>
            <a:endParaRPr lang="fr-FR" sz="2400" b="0" dirty="0">
              <a:solidFill>
                <a:srgbClr val="C9D1D9"/>
              </a:solidFill>
              <a:effectLst/>
              <a:latin typeface="Consolas" panose="020B0609020204030204" pitchFamily="49" charset="0"/>
            </a:endParaRPr>
          </a:p>
          <a:p>
            <a:endParaRPr lang="pt-BR" sz="2000" dirty="0"/>
          </a:p>
        </p:txBody>
      </p:sp>
    </p:spTree>
    <p:extLst>
      <p:ext uri="{BB962C8B-B14F-4D97-AF65-F5344CB8AC3E}">
        <p14:creationId xmlns:p14="http://schemas.microsoft.com/office/powerpoint/2010/main" val="88472968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Mocks - </a:t>
            </a:r>
            <a:r>
              <a:rPr lang="pt-BR" sz="2800" dirty="0">
                <a:solidFill>
                  <a:schemeClr val="tx2"/>
                </a:solidFill>
                <a:latin typeface="Consolas" panose="020B0609020204030204" pitchFamily="49" charset="0"/>
              </a:rPr>
              <a:t>Expressões de comportamento mais usadas:</a:t>
            </a:r>
            <a:br>
              <a:rPr lang="pt-BR" sz="2800" dirty="0">
                <a:solidFill>
                  <a:schemeClr val="tx2"/>
                </a:solidFill>
                <a:latin typeface="Consolas" panose="020B0609020204030204" pitchFamily="49" charset="0"/>
              </a:rPr>
            </a:b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r>
              <a:rPr lang="pt-BR" sz="2000" b="1" dirty="0" err="1">
                <a:solidFill>
                  <a:schemeClr val="tx2"/>
                </a:solidFill>
                <a:latin typeface="Consolas" panose="020B0609020204030204" pitchFamily="49" charset="0"/>
              </a:rPr>
              <a:t>doThrow</a:t>
            </a:r>
            <a:r>
              <a:rPr lang="pt-BR" sz="2000" b="1" dirty="0">
                <a:solidFill>
                  <a:schemeClr val="tx2"/>
                </a:solidFill>
                <a:latin typeface="Consolas" panose="020B0609020204030204" pitchFamily="49" charset="0"/>
              </a:rPr>
              <a:t>:</a:t>
            </a:r>
          </a:p>
          <a:p>
            <a:r>
              <a:rPr lang="en-US" sz="2000" dirty="0" err="1">
                <a:solidFill>
                  <a:schemeClr val="tx2"/>
                </a:solidFill>
                <a:latin typeface="Consolas" panose="020B0609020204030204" pitchFamily="49" charset="0"/>
              </a:rPr>
              <a:t>doThrow</a:t>
            </a:r>
            <a:r>
              <a:rPr lang="en-US" sz="2000" dirty="0">
                <a:solidFill>
                  <a:schemeClr val="tx2"/>
                </a:solidFill>
                <a:latin typeface="Consolas" panose="020B0609020204030204" pitchFamily="49" charset="0"/>
              </a:rPr>
              <a:t>(new </a:t>
            </a:r>
            <a:r>
              <a:rPr lang="en-US" sz="2000" dirty="0" err="1">
                <a:solidFill>
                  <a:schemeClr val="tx2"/>
                </a:solidFill>
                <a:latin typeface="Consolas" panose="020B0609020204030204" pitchFamily="49" charset="0"/>
              </a:rPr>
              <a:t>IllegalArgumentException</a:t>
            </a:r>
            <a:r>
              <a:rPr lang="en-US" sz="2000" dirty="0">
                <a:solidFill>
                  <a:schemeClr val="tx2"/>
                </a:solidFill>
                <a:latin typeface="Consolas" panose="020B0609020204030204" pitchFamily="49" charset="0"/>
              </a:rPr>
              <a:t>("</a:t>
            </a:r>
            <a:r>
              <a:rPr lang="en-US" sz="2000" dirty="0" err="1">
                <a:solidFill>
                  <a:schemeClr val="tx2"/>
                </a:solidFill>
                <a:latin typeface="Consolas" panose="020B0609020204030204" pitchFamily="49" charset="0"/>
              </a:rPr>
              <a:t>Erro</a:t>
            </a:r>
            <a:r>
              <a:rPr lang="en-US" sz="2000" dirty="0">
                <a:solidFill>
                  <a:schemeClr val="tx2"/>
                </a:solidFill>
                <a:latin typeface="Consolas" panose="020B0609020204030204" pitchFamily="49" charset="0"/>
              </a:rPr>
              <a:t> Mocked"))</a:t>
            </a:r>
          </a:p>
          <a:p>
            <a:r>
              <a:rPr lang="en-US" sz="2000" dirty="0">
                <a:solidFill>
                  <a:schemeClr val="tx2"/>
                </a:solidFill>
                <a:latin typeface="Consolas" panose="020B0609020204030204" pitchFamily="49" charset="0"/>
              </a:rPr>
              <a:t>     .when(</a:t>
            </a:r>
            <a:r>
              <a:rPr lang="en-US" sz="2000" dirty="0" err="1">
                <a:solidFill>
                  <a:schemeClr val="tx2"/>
                </a:solidFill>
                <a:latin typeface="Consolas" panose="020B0609020204030204" pitchFamily="49" charset="0"/>
              </a:rPr>
              <a:t>divisaoMock</a:t>
            </a:r>
            <a:r>
              <a:rPr lang="en-US" sz="2000" dirty="0">
                <a:solidFill>
                  <a:schemeClr val="tx2"/>
                </a:solidFill>
                <a:latin typeface="Consolas" panose="020B0609020204030204" pitchFamily="49" charset="0"/>
              </a:rPr>
              <a:t>)</a:t>
            </a:r>
          </a:p>
          <a:p>
            <a:r>
              <a:rPr lang="en-US" sz="2000" dirty="0">
                <a:solidFill>
                  <a:schemeClr val="tx2"/>
                </a:solidFill>
                <a:latin typeface="Consolas" panose="020B0609020204030204" pitchFamily="49" charset="0"/>
              </a:rPr>
              <a:t>     .calculate(</a:t>
            </a:r>
            <a:r>
              <a:rPr lang="en-US" sz="2000" dirty="0" err="1">
                <a:solidFill>
                  <a:schemeClr val="tx2"/>
                </a:solidFill>
                <a:latin typeface="Consolas" panose="020B0609020204030204" pitchFamily="49" charset="0"/>
              </a:rPr>
              <a:t>anyDouble</a:t>
            </a:r>
            <a:r>
              <a:rPr lang="en-US" sz="2000" dirty="0">
                <a:solidFill>
                  <a:schemeClr val="tx2"/>
                </a:solidFill>
                <a:latin typeface="Consolas" panose="020B0609020204030204" pitchFamily="49" charset="0"/>
              </a:rPr>
              <a:t>(), </a:t>
            </a:r>
            <a:r>
              <a:rPr lang="en-US" sz="2000" dirty="0" err="1">
                <a:solidFill>
                  <a:schemeClr val="tx2"/>
                </a:solidFill>
                <a:latin typeface="Consolas" panose="020B0609020204030204" pitchFamily="49" charset="0"/>
              </a:rPr>
              <a:t>anyDouble</a:t>
            </a:r>
            <a:r>
              <a:rPr lang="en-US" sz="2000" dirty="0">
                <a:solidFill>
                  <a:schemeClr val="tx2"/>
                </a:solidFill>
                <a:latin typeface="Consolas" panose="020B0609020204030204" pitchFamily="49" charset="0"/>
              </a:rPr>
              <a:t>());</a:t>
            </a:r>
          </a:p>
          <a:p>
            <a:r>
              <a:rPr lang="en-US" sz="2000" dirty="0" err="1">
                <a:solidFill>
                  <a:schemeClr val="tx2"/>
                </a:solidFill>
                <a:latin typeface="Consolas" panose="020B0609020204030204" pitchFamily="49" charset="0"/>
              </a:rPr>
              <a:t>assertThrows</a:t>
            </a:r>
            <a:r>
              <a:rPr lang="en-US" sz="2000" dirty="0">
                <a:solidFill>
                  <a:schemeClr val="tx2"/>
                </a:solidFill>
                <a:latin typeface="Consolas" panose="020B0609020204030204" pitchFamily="49" charset="0"/>
              </a:rPr>
              <a:t>(</a:t>
            </a:r>
            <a:r>
              <a:rPr lang="en-US" sz="2000" dirty="0" err="1">
                <a:solidFill>
                  <a:schemeClr val="tx2"/>
                </a:solidFill>
                <a:latin typeface="Consolas" panose="020B0609020204030204" pitchFamily="49" charset="0"/>
              </a:rPr>
              <a:t>IllegalArgumentException.class</a:t>
            </a:r>
            <a:r>
              <a:rPr lang="en-US" sz="2000" dirty="0">
                <a:solidFill>
                  <a:schemeClr val="tx2"/>
                </a:solidFill>
                <a:latin typeface="Consolas" panose="020B0609020204030204" pitchFamily="49" charset="0"/>
              </a:rPr>
              <a:t>, </a:t>
            </a:r>
          </a:p>
          <a:p>
            <a:r>
              <a:rPr lang="en-US" sz="2000" dirty="0">
                <a:solidFill>
                  <a:schemeClr val="tx2"/>
                </a:solidFill>
                <a:latin typeface="Consolas" panose="020B0609020204030204" pitchFamily="49" charset="0"/>
              </a:rPr>
              <a:t>    () -&gt; media(10,0)</a:t>
            </a:r>
          </a:p>
          <a:p>
            <a:r>
              <a:rPr lang="en-US" sz="2000" dirty="0">
                <a:solidFill>
                  <a:schemeClr val="tx2"/>
                </a:solidFill>
                <a:latin typeface="Consolas" panose="020B0609020204030204" pitchFamily="49" charset="0"/>
              </a:rPr>
              <a:t>);</a:t>
            </a:r>
          </a:p>
          <a:p>
            <a:r>
              <a:rPr lang="pt-BR" sz="2000" b="1" dirty="0" err="1">
                <a:solidFill>
                  <a:schemeClr val="tx2"/>
                </a:solidFill>
                <a:latin typeface="Consolas" panose="020B0609020204030204" pitchFamily="49" charset="0"/>
              </a:rPr>
              <a:t>doNothing</a:t>
            </a:r>
            <a:r>
              <a:rPr lang="pt-BR" sz="2000" b="1" dirty="0">
                <a:solidFill>
                  <a:schemeClr val="tx2"/>
                </a:solidFill>
                <a:latin typeface="Consolas" panose="020B0609020204030204" pitchFamily="49" charset="0"/>
              </a:rPr>
              <a:t>:</a:t>
            </a:r>
          </a:p>
          <a:p>
            <a:r>
              <a:rPr lang="en-US" sz="2000" dirty="0" err="1">
                <a:solidFill>
                  <a:schemeClr val="tx2"/>
                </a:solidFill>
                <a:latin typeface="Consolas" panose="020B0609020204030204" pitchFamily="49" charset="0"/>
              </a:rPr>
              <a:t>doNothing</a:t>
            </a:r>
            <a:r>
              <a:rPr lang="en-US" sz="2000" dirty="0">
                <a:solidFill>
                  <a:schemeClr val="tx2"/>
                </a:solidFill>
                <a:latin typeface="Consolas" panose="020B0609020204030204" pitchFamily="49" charset="0"/>
              </a:rPr>
              <a:t>(</a:t>
            </a:r>
          </a:p>
          <a:p>
            <a:r>
              <a:rPr lang="en-US" sz="2000" dirty="0">
                <a:solidFill>
                  <a:schemeClr val="tx2"/>
                </a:solidFill>
                <a:latin typeface="Consolas" panose="020B0609020204030204" pitchFamily="49" charset="0"/>
              </a:rPr>
              <a:t>     .when(</a:t>
            </a:r>
            <a:r>
              <a:rPr lang="en-US" sz="2000" dirty="0" err="1">
                <a:solidFill>
                  <a:schemeClr val="tx2"/>
                </a:solidFill>
                <a:latin typeface="Consolas" panose="020B0609020204030204" pitchFamily="49" charset="0"/>
              </a:rPr>
              <a:t>logMock</a:t>
            </a:r>
            <a:r>
              <a:rPr lang="en-US" sz="2000" dirty="0">
                <a:solidFill>
                  <a:schemeClr val="tx2"/>
                </a:solidFill>
                <a:latin typeface="Consolas" panose="020B0609020204030204" pitchFamily="49" charset="0"/>
              </a:rPr>
              <a:t>)</a:t>
            </a:r>
          </a:p>
          <a:p>
            <a:r>
              <a:rPr lang="en-US" sz="2000" dirty="0">
                <a:solidFill>
                  <a:schemeClr val="tx2"/>
                </a:solidFill>
                <a:latin typeface="Consolas" panose="020B0609020204030204" pitchFamily="49" charset="0"/>
              </a:rPr>
              <a:t>     .error(any());</a:t>
            </a:r>
          </a:p>
          <a:p>
            <a:r>
              <a:rPr lang="en-US" sz="2000" dirty="0">
                <a:solidFill>
                  <a:schemeClr val="tx2"/>
                </a:solidFill>
                <a:latin typeface="Consolas" panose="020B0609020204030204" pitchFamily="49" charset="0"/>
              </a:rPr>
              <a:t>);</a:t>
            </a:r>
          </a:p>
          <a:p>
            <a:endParaRPr lang="en-US" sz="2000" dirty="0">
              <a:solidFill>
                <a:schemeClr val="tx2"/>
              </a:solidFill>
              <a:latin typeface="Consolas" panose="020B0609020204030204" pitchFamily="49" charset="0"/>
            </a:endParaRPr>
          </a:p>
          <a:p>
            <a:endParaRPr lang="en-US" sz="2000" dirty="0">
              <a:solidFill>
                <a:schemeClr val="tx2"/>
              </a:solidFill>
              <a:latin typeface="Consolas" panose="020B0609020204030204" pitchFamily="49" charset="0"/>
            </a:endParaRPr>
          </a:p>
          <a:p>
            <a:endParaRPr lang="pt-BR" sz="2000" b="0" dirty="0">
              <a:solidFill>
                <a:srgbClr val="C9D1D9"/>
              </a:solidFill>
              <a:effectLst/>
              <a:latin typeface="Consolas" panose="020B0609020204030204" pitchFamily="49" charset="0"/>
            </a:endParaRPr>
          </a:p>
          <a:p>
            <a:endParaRPr lang="pt-BR" sz="2800" b="0" dirty="0">
              <a:solidFill>
                <a:srgbClr val="C9D1D9"/>
              </a:solidFill>
              <a:effectLst/>
              <a:latin typeface="Consolas" panose="020B0609020204030204" pitchFamily="49" charset="0"/>
            </a:endParaRPr>
          </a:p>
          <a:p>
            <a:endParaRPr lang="fr-FR" sz="2400" b="0" dirty="0">
              <a:solidFill>
                <a:srgbClr val="C9D1D9"/>
              </a:solidFill>
              <a:effectLst/>
              <a:latin typeface="Consolas" panose="020B0609020204030204" pitchFamily="49" charset="0"/>
            </a:endParaRPr>
          </a:p>
          <a:p>
            <a:br>
              <a:rPr lang="fr-FR" sz="2400" b="0" dirty="0">
                <a:solidFill>
                  <a:srgbClr val="C9D1D9"/>
                </a:solidFill>
                <a:effectLst/>
                <a:latin typeface="Consolas" panose="020B0609020204030204" pitchFamily="49" charset="0"/>
              </a:rPr>
            </a:br>
            <a:endParaRPr lang="fr-FR" sz="2400" b="0" dirty="0">
              <a:solidFill>
                <a:srgbClr val="C9D1D9"/>
              </a:solidFill>
              <a:effectLst/>
              <a:latin typeface="Consolas" panose="020B0609020204030204" pitchFamily="49" charset="0"/>
            </a:endParaRPr>
          </a:p>
          <a:p>
            <a:endParaRPr lang="pt-BR" sz="2000" dirty="0"/>
          </a:p>
        </p:txBody>
      </p:sp>
    </p:spTree>
    <p:extLst>
      <p:ext uri="{BB962C8B-B14F-4D97-AF65-F5344CB8AC3E}">
        <p14:creationId xmlns:p14="http://schemas.microsoft.com/office/powerpoint/2010/main" val="217718065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D4D5F1C-1D0D-45D0-B12D-A10865B1805B}"/>
              </a:ext>
            </a:extLst>
          </p:cNvPr>
          <p:cNvSpPr>
            <a:spLocks noGrp="1"/>
          </p:cNvSpPr>
          <p:nvPr>
            <p:ph type="body" sz="quarter" idx="10"/>
          </p:nvPr>
        </p:nvSpPr>
        <p:spPr/>
        <p:txBody>
          <a:bodyPr/>
          <a:lstStyle/>
          <a:p>
            <a:r>
              <a:rPr lang="en-US" dirty="0" err="1"/>
              <a:t>Levantando</a:t>
            </a:r>
            <a:r>
              <a:rPr lang="en-US" dirty="0"/>
              <a:t> o CDI </a:t>
            </a:r>
          </a:p>
        </p:txBody>
      </p:sp>
      <p:sp>
        <p:nvSpPr>
          <p:cNvPr id="10" name="Text Placeholder 9">
            <a:extLst>
              <a:ext uri="{FF2B5EF4-FFF2-40B4-BE49-F238E27FC236}">
                <a16:creationId xmlns:a16="http://schemas.microsoft.com/office/drawing/2014/main" id="{0FB0663C-B231-4F80-A963-6446819D648F}"/>
              </a:ext>
            </a:extLst>
          </p:cNvPr>
          <p:cNvSpPr>
            <a:spLocks noGrp="1"/>
          </p:cNvSpPr>
          <p:nvPr>
            <p:ph type="body" sz="quarter" idx="11"/>
          </p:nvPr>
        </p:nvSpPr>
        <p:spPr/>
        <p:txBody>
          <a:bodyPr/>
          <a:lstStyle/>
          <a:p>
            <a:endParaRPr lang="en-US" sz="2200"/>
          </a:p>
        </p:txBody>
      </p:sp>
      <p:sp>
        <p:nvSpPr>
          <p:cNvPr id="4" name="TextBox 3">
            <a:extLst>
              <a:ext uri="{FF2B5EF4-FFF2-40B4-BE49-F238E27FC236}">
                <a16:creationId xmlns:a16="http://schemas.microsoft.com/office/drawing/2014/main" id="{71241200-A0F1-49A6-85A6-7F64779BFD17}"/>
              </a:ext>
            </a:extLst>
          </p:cNvPr>
          <p:cNvSpPr txBox="1"/>
          <p:nvPr/>
        </p:nvSpPr>
        <p:spPr>
          <a:xfrm>
            <a:off x="2455824" y="3859805"/>
            <a:ext cx="1531188" cy="1631216"/>
          </a:xfrm>
          <a:prstGeom prst="rect">
            <a:avLst/>
          </a:prstGeom>
          <a:noFill/>
        </p:spPr>
        <p:txBody>
          <a:bodyPr wrap="none" rtlCol="0">
            <a:spAutoFit/>
          </a:bodyPr>
          <a:lstStyle/>
          <a:p>
            <a:r>
              <a:rPr lang="en-US" sz="10000" spc="-300" dirty="0">
                <a:solidFill>
                  <a:schemeClr val="bg1"/>
                </a:solidFill>
                <a:latin typeface="Arial Narrow" panose="020B0606020202030204" pitchFamily="34" charset="0"/>
                <a:cs typeface="Arial" panose="020B0604020202020204" pitchFamily="34" charset="0"/>
              </a:rPr>
              <a:t>4.7</a:t>
            </a:r>
          </a:p>
        </p:txBody>
      </p:sp>
    </p:spTree>
    <p:extLst>
      <p:ext uri="{BB962C8B-B14F-4D97-AF65-F5344CB8AC3E}">
        <p14:creationId xmlns:p14="http://schemas.microsoft.com/office/powerpoint/2010/main" val="401109185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@QuarkusTest - </a:t>
            </a:r>
            <a:r>
              <a:rPr lang="en-US" dirty="0" err="1"/>
              <a:t>Levantando</a:t>
            </a:r>
            <a:r>
              <a:rPr lang="en-US" dirty="0"/>
              <a:t> o CDI do </a:t>
            </a:r>
            <a:r>
              <a:rPr lang="en-US" dirty="0" err="1"/>
              <a:t>Quarkus</a:t>
            </a:r>
            <a:r>
              <a:rPr lang="en-US" dirty="0"/>
              <a:t> no teste </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r>
              <a:rPr lang="pt-BR" sz="2000" dirty="0">
                <a:solidFill>
                  <a:schemeClr val="tx2"/>
                </a:solidFill>
                <a:latin typeface="Consolas" panose="020B0609020204030204" pitchFamily="49" charset="0"/>
              </a:rPr>
              <a:t>A anotação @QuarkusTest permite que seja levantado o contexto do </a:t>
            </a:r>
            <a:r>
              <a:rPr lang="pt-BR" sz="2000" dirty="0" err="1">
                <a:solidFill>
                  <a:schemeClr val="tx2"/>
                </a:solidFill>
                <a:latin typeface="Consolas" panose="020B0609020204030204" pitchFamily="49" charset="0"/>
              </a:rPr>
              <a:t>Quarkus</a:t>
            </a:r>
            <a:r>
              <a:rPr lang="pt-BR" sz="2000" dirty="0">
                <a:solidFill>
                  <a:schemeClr val="tx2"/>
                </a:solidFill>
                <a:latin typeface="Consolas" panose="020B0609020204030204" pitchFamily="49" charset="0"/>
              </a:rPr>
              <a:t> durante o teste, permitindo assim a injeção de dependências através do @Inject.</a:t>
            </a:r>
            <a:endParaRPr lang="pt-BR" sz="1200" b="0" dirty="0">
              <a:solidFill>
                <a:schemeClr val="tx2"/>
              </a:solidFill>
              <a:effectLst/>
              <a:latin typeface="Consolas" panose="020B0609020204030204" pitchFamily="49" charset="0"/>
            </a:endParaRPr>
          </a:p>
          <a:p>
            <a:endParaRPr lang="pt-BR" sz="2000" b="0" dirty="0">
              <a:solidFill>
                <a:srgbClr val="C9D1D9"/>
              </a:solidFill>
              <a:effectLst/>
              <a:latin typeface="Consolas" panose="020B0609020204030204" pitchFamily="49" charset="0"/>
            </a:endParaRPr>
          </a:p>
          <a:p>
            <a:endParaRPr lang="pt-BR" sz="2800" b="0" dirty="0">
              <a:solidFill>
                <a:srgbClr val="C9D1D9"/>
              </a:solidFill>
              <a:effectLst/>
              <a:latin typeface="Consolas" panose="020B0609020204030204" pitchFamily="49" charset="0"/>
            </a:endParaRPr>
          </a:p>
          <a:p>
            <a:endParaRPr lang="fr-FR" sz="2400" b="0" dirty="0">
              <a:solidFill>
                <a:srgbClr val="C9D1D9"/>
              </a:solidFill>
              <a:effectLst/>
              <a:latin typeface="Consolas" panose="020B0609020204030204" pitchFamily="49" charset="0"/>
            </a:endParaRPr>
          </a:p>
          <a:p>
            <a:br>
              <a:rPr lang="fr-FR" sz="2400" b="0" dirty="0">
                <a:solidFill>
                  <a:srgbClr val="C9D1D9"/>
                </a:solidFill>
                <a:effectLst/>
                <a:latin typeface="Consolas" panose="020B0609020204030204" pitchFamily="49" charset="0"/>
              </a:rPr>
            </a:br>
            <a:endParaRPr lang="fr-FR" sz="2400" b="0" dirty="0">
              <a:solidFill>
                <a:srgbClr val="C9D1D9"/>
              </a:solidFill>
              <a:effectLst/>
              <a:latin typeface="Consolas" panose="020B0609020204030204" pitchFamily="49" charset="0"/>
            </a:endParaRPr>
          </a:p>
          <a:p>
            <a:endParaRPr lang="pt-BR" sz="2000" dirty="0"/>
          </a:p>
        </p:txBody>
      </p:sp>
      <p:sp>
        <p:nvSpPr>
          <p:cNvPr id="5" name="CaixaDeTexto 4">
            <a:extLst>
              <a:ext uri="{FF2B5EF4-FFF2-40B4-BE49-F238E27FC236}">
                <a16:creationId xmlns:a16="http://schemas.microsoft.com/office/drawing/2014/main" id="{5990DEF6-AF64-BDDA-5255-52AC972475B4}"/>
              </a:ext>
            </a:extLst>
          </p:cNvPr>
          <p:cNvSpPr txBox="1"/>
          <p:nvPr/>
        </p:nvSpPr>
        <p:spPr>
          <a:xfrm>
            <a:off x="8653806" y="2139884"/>
            <a:ext cx="3184233" cy="923330"/>
          </a:xfrm>
          <a:prstGeom prst="rect">
            <a:avLst/>
          </a:prstGeom>
          <a:noFill/>
        </p:spPr>
        <p:txBody>
          <a:bodyPr wrap="square" rtlCol="0">
            <a:spAutoFit/>
          </a:bodyPr>
          <a:lstStyle/>
          <a:p>
            <a:r>
              <a:rPr lang="pt-BR" dirty="0"/>
              <a:t>O </a:t>
            </a:r>
            <a:r>
              <a:rPr lang="pt-BR" b="1" dirty="0"/>
              <a:t>@QuarkusMock </a:t>
            </a:r>
            <a:r>
              <a:rPr lang="pt-BR" dirty="0"/>
              <a:t>permite injetar o </a:t>
            </a:r>
            <a:r>
              <a:rPr lang="pt-BR" dirty="0" err="1"/>
              <a:t>mock</a:t>
            </a:r>
            <a:r>
              <a:rPr lang="pt-BR" dirty="0"/>
              <a:t> no contexto ao invés da implementação real.</a:t>
            </a:r>
          </a:p>
        </p:txBody>
      </p:sp>
      <p:pic>
        <p:nvPicPr>
          <p:cNvPr id="6" name="Imagem 5">
            <a:extLst>
              <a:ext uri="{FF2B5EF4-FFF2-40B4-BE49-F238E27FC236}">
                <a16:creationId xmlns:a16="http://schemas.microsoft.com/office/drawing/2014/main" id="{C2CB48AD-54AA-C7D2-D27C-655D3E9E034B}"/>
              </a:ext>
            </a:extLst>
          </p:cNvPr>
          <p:cNvPicPr>
            <a:picLocks noChangeAspect="1"/>
          </p:cNvPicPr>
          <p:nvPr/>
        </p:nvPicPr>
        <p:blipFill>
          <a:blip r:embed="rId2"/>
          <a:stretch>
            <a:fillRect/>
          </a:stretch>
        </p:blipFill>
        <p:spPr>
          <a:xfrm>
            <a:off x="2586393" y="1696036"/>
            <a:ext cx="4436576" cy="4881437"/>
          </a:xfrm>
          <a:prstGeom prst="rect">
            <a:avLst/>
          </a:prstGeom>
        </p:spPr>
      </p:pic>
    </p:spTree>
    <p:extLst>
      <p:ext uri="{BB962C8B-B14F-4D97-AF65-F5344CB8AC3E}">
        <p14:creationId xmlns:p14="http://schemas.microsoft.com/office/powerpoint/2010/main" val="34335779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D4D5F1C-1D0D-45D0-B12D-A10865B1805B}"/>
              </a:ext>
            </a:extLst>
          </p:cNvPr>
          <p:cNvSpPr>
            <a:spLocks noGrp="1"/>
          </p:cNvSpPr>
          <p:nvPr>
            <p:ph type="body" sz="quarter" idx="10"/>
          </p:nvPr>
        </p:nvSpPr>
        <p:spPr/>
        <p:txBody>
          <a:bodyPr/>
          <a:lstStyle/>
          <a:p>
            <a:r>
              <a:rPr lang="en-US" dirty="0"/>
              <a:t>Desing pattern Object Mother</a:t>
            </a:r>
          </a:p>
        </p:txBody>
      </p:sp>
      <p:sp>
        <p:nvSpPr>
          <p:cNvPr id="10" name="Text Placeholder 9">
            <a:extLst>
              <a:ext uri="{FF2B5EF4-FFF2-40B4-BE49-F238E27FC236}">
                <a16:creationId xmlns:a16="http://schemas.microsoft.com/office/drawing/2014/main" id="{0FB0663C-B231-4F80-A963-6446819D648F}"/>
              </a:ext>
            </a:extLst>
          </p:cNvPr>
          <p:cNvSpPr>
            <a:spLocks noGrp="1"/>
          </p:cNvSpPr>
          <p:nvPr>
            <p:ph type="body" sz="quarter" idx="11"/>
          </p:nvPr>
        </p:nvSpPr>
        <p:spPr/>
        <p:txBody>
          <a:bodyPr/>
          <a:lstStyle/>
          <a:p>
            <a:endParaRPr lang="en-US" sz="2200"/>
          </a:p>
        </p:txBody>
      </p:sp>
      <p:sp>
        <p:nvSpPr>
          <p:cNvPr id="4" name="TextBox 3">
            <a:extLst>
              <a:ext uri="{FF2B5EF4-FFF2-40B4-BE49-F238E27FC236}">
                <a16:creationId xmlns:a16="http://schemas.microsoft.com/office/drawing/2014/main" id="{71241200-A0F1-49A6-85A6-7F64779BFD17}"/>
              </a:ext>
            </a:extLst>
          </p:cNvPr>
          <p:cNvSpPr txBox="1"/>
          <p:nvPr/>
        </p:nvSpPr>
        <p:spPr>
          <a:xfrm>
            <a:off x="2455824" y="3859805"/>
            <a:ext cx="1531188" cy="1631216"/>
          </a:xfrm>
          <a:prstGeom prst="rect">
            <a:avLst/>
          </a:prstGeom>
          <a:noFill/>
        </p:spPr>
        <p:txBody>
          <a:bodyPr wrap="none" rtlCol="0">
            <a:spAutoFit/>
          </a:bodyPr>
          <a:lstStyle/>
          <a:p>
            <a:r>
              <a:rPr lang="en-US" sz="10000" spc="-300" dirty="0">
                <a:solidFill>
                  <a:schemeClr val="bg1"/>
                </a:solidFill>
                <a:latin typeface="Arial Narrow" panose="020B0606020202030204" pitchFamily="34" charset="0"/>
                <a:cs typeface="Arial" panose="020B0604020202020204" pitchFamily="34" charset="0"/>
              </a:rPr>
              <a:t>4.8</a:t>
            </a:r>
          </a:p>
        </p:txBody>
      </p:sp>
    </p:spTree>
    <p:extLst>
      <p:ext uri="{BB962C8B-B14F-4D97-AF65-F5344CB8AC3E}">
        <p14:creationId xmlns:p14="http://schemas.microsoft.com/office/powerpoint/2010/main" val="12171308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D4D5F1C-1D0D-45D0-B12D-A10865B1805B}"/>
              </a:ext>
            </a:extLst>
          </p:cNvPr>
          <p:cNvSpPr>
            <a:spLocks noGrp="1"/>
          </p:cNvSpPr>
          <p:nvPr>
            <p:ph type="body" sz="quarter" idx="10"/>
          </p:nvPr>
        </p:nvSpPr>
        <p:spPr/>
        <p:txBody>
          <a:bodyPr/>
          <a:lstStyle/>
          <a:p>
            <a:r>
              <a:rPr lang="en-US" dirty="0"/>
              <a:t>Testes de software</a:t>
            </a:r>
          </a:p>
        </p:txBody>
      </p:sp>
      <p:sp>
        <p:nvSpPr>
          <p:cNvPr id="10" name="Text Placeholder 9">
            <a:extLst>
              <a:ext uri="{FF2B5EF4-FFF2-40B4-BE49-F238E27FC236}">
                <a16:creationId xmlns:a16="http://schemas.microsoft.com/office/drawing/2014/main" id="{0FB0663C-B231-4F80-A963-6446819D648F}"/>
              </a:ext>
            </a:extLst>
          </p:cNvPr>
          <p:cNvSpPr>
            <a:spLocks noGrp="1"/>
          </p:cNvSpPr>
          <p:nvPr>
            <p:ph type="body" sz="quarter" idx="11"/>
          </p:nvPr>
        </p:nvSpPr>
        <p:spPr/>
        <p:txBody>
          <a:bodyPr/>
          <a:lstStyle/>
          <a:p>
            <a:endParaRPr lang="en-US" sz="2200"/>
          </a:p>
        </p:txBody>
      </p:sp>
      <p:sp>
        <p:nvSpPr>
          <p:cNvPr id="4" name="TextBox 3">
            <a:extLst>
              <a:ext uri="{FF2B5EF4-FFF2-40B4-BE49-F238E27FC236}">
                <a16:creationId xmlns:a16="http://schemas.microsoft.com/office/drawing/2014/main" id="{71241200-A0F1-49A6-85A6-7F64779BFD17}"/>
              </a:ext>
            </a:extLst>
          </p:cNvPr>
          <p:cNvSpPr txBox="1"/>
          <p:nvPr/>
        </p:nvSpPr>
        <p:spPr>
          <a:xfrm>
            <a:off x="2455824" y="3859805"/>
            <a:ext cx="1277914" cy="1631216"/>
          </a:xfrm>
          <a:prstGeom prst="rect">
            <a:avLst/>
          </a:prstGeom>
          <a:noFill/>
        </p:spPr>
        <p:txBody>
          <a:bodyPr wrap="none" rtlCol="0">
            <a:spAutoFit/>
          </a:bodyPr>
          <a:lstStyle/>
          <a:p>
            <a:r>
              <a:rPr lang="en-US" sz="10000" spc="-300" dirty="0">
                <a:solidFill>
                  <a:schemeClr val="bg1"/>
                </a:solidFill>
                <a:latin typeface="Arial Narrow" panose="020B0606020202030204" pitchFamily="34" charset="0"/>
                <a:cs typeface="Arial" panose="020B0604020202020204" pitchFamily="34" charset="0"/>
              </a:rPr>
              <a:t>02</a:t>
            </a:r>
          </a:p>
        </p:txBody>
      </p:sp>
      <p:pic>
        <p:nvPicPr>
          <p:cNvPr id="5" name="Imagem 4">
            <a:extLst>
              <a:ext uri="{FF2B5EF4-FFF2-40B4-BE49-F238E27FC236}">
                <a16:creationId xmlns:a16="http://schemas.microsoft.com/office/drawing/2014/main" id="{F5114575-B659-F814-8A8B-66E33AB6CAAB}"/>
              </a:ext>
            </a:extLst>
          </p:cNvPr>
          <p:cNvPicPr>
            <a:picLocks noChangeAspect="1"/>
          </p:cNvPicPr>
          <p:nvPr/>
        </p:nvPicPr>
        <p:blipFill>
          <a:blip r:embed="rId2"/>
          <a:stretch>
            <a:fillRect/>
          </a:stretch>
        </p:blipFill>
        <p:spPr>
          <a:xfrm>
            <a:off x="5878478" y="427529"/>
            <a:ext cx="3661448" cy="3251167"/>
          </a:xfrm>
          <a:prstGeom prst="rect">
            <a:avLst/>
          </a:prstGeom>
        </p:spPr>
      </p:pic>
    </p:spTree>
    <p:extLst>
      <p:ext uri="{BB962C8B-B14F-4D97-AF65-F5344CB8AC3E}">
        <p14:creationId xmlns:p14="http://schemas.microsoft.com/office/powerpoint/2010/main" val="400357998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Desing pattern Object Mother</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r>
              <a:rPr lang="pt-BR" sz="2000" dirty="0">
                <a:solidFill>
                  <a:schemeClr val="tx2"/>
                </a:solidFill>
                <a:latin typeface="Consolas" panose="020B0609020204030204" pitchFamily="49" charset="0"/>
              </a:rPr>
              <a:t>Centraliza os objetos </a:t>
            </a:r>
            <a:r>
              <a:rPr lang="pt-BR" sz="2000" dirty="0" err="1">
                <a:solidFill>
                  <a:schemeClr val="tx2"/>
                </a:solidFill>
                <a:latin typeface="Consolas" panose="020B0609020204030204" pitchFamily="49" charset="0"/>
              </a:rPr>
              <a:t>mocks</a:t>
            </a:r>
            <a:r>
              <a:rPr lang="pt-BR" sz="2000" dirty="0">
                <a:solidFill>
                  <a:schemeClr val="tx2"/>
                </a:solidFill>
                <a:latin typeface="Consolas" panose="020B0609020204030204" pitchFamily="49" charset="0"/>
              </a:rPr>
              <a:t> deixando assim o código de teste bem mais limpo.</a:t>
            </a:r>
          </a:p>
        </p:txBody>
      </p:sp>
      <p:pic>
        <p:nvPicPr>
          <p:cNvPr id="4" name="Imagem 3">
            <a:extLst>
              <a:ext uri="{FF2B5EF4-FFF2-40B4-BE49-F238E27FC236}">
                <a16:creationId xmlns:a16="http://schemas.microsoft.com/office/drawing/2014/main" id="{9A11CAAD-C770-746F-38CE-03D530271485}"/>
              </a:ext>
            </a:extLst>
          </p:cNvPr>
          <p:cNvPicPr>
            <a:picLocks noChangeAspect="1"/>
          </p:cNvPicPr>
          <p:nvPr/>
        </p:nvPicPr>
        <p:blipFill>
          <a:blip r:embed="rId2"/>
          <a:stretch>
            <a:fillRect/>
          </a:stretch>
        </p:blipFill>
        <p:spPr>
          <a:xfrm>
            <a:off x="1208987" y="1575594"/>
            <a:ext cx="2667231" cy="1585097"/>
          </a:xfrm>
          <a:prstGeom prst="rect">
            <a:avLst/>
          </a:prstGeom>
        </p:spPr>
      </p:pic>
      <p:pic>
        <p:nvPicPr>
          <p:cNvPr id="7" name="Imagem 6">
            <a:extLst>
              <a:ext uri="{FF2B5EF4-FFF2-40B4-BE49-F238E27FC236}">
                <a16:creationId xmlns:a16="http://schemas.microsoft.com/office/drawing/2014/main" id="{3E36A04E-B8D5-B8BF-27F6-DF1C6C188121}"/>
              </a:ext>
            </a:extLst>
          </p:cNvPr>
          <p:cNvPicPr>
            <a:picLocks noChangeAspect="1"/>
          </p:cNvPicPr>
          <p:nvPr/>
        </p:nvPicPr>
        <p:blipFill>
          <a:blip r:embed="rId3"/>
          <a:stretch>
            <a:fillRect/>
          </a:stretch>
        </p:blipFill>
        <p:spPr>
          <a:xfrm>
            <a:off x="5625840" y="1530818"/>
            <a:ext cx="2674852" cy="1836579"/>
          </a:xfrm>
          <a:prstGeom prst="rect">
            <a:avLst/>
          </a:prstGeom>
        </p:spPr>
      </p:pic>
      <p:pic>
        <p:nvPicPr>
          <p:cNvPr id="9" name="Imagem 8">
            <a:extLst>
              <a:ext uri="{FF2B5EF4-FFF2-40B4-BE49-F238E27FC236}">
                <a16:creationId xmlns:a16="http://schemas.microsoft.com/office/drawing/2014/main" id="{15785347-B93E-D833-FDFE-5902F13FFDDA}"/>
              </a:ext>
            </a:extLst>
          </p:cNvPr>
          <p:cNvPicPr>
            <a:picLocks noChangeAspect="1"/>
          </p:cNvPicPr>
          <p:nvPr/>
        </p:nvPicPr>
        <p:blipFill>
          <a:blip r:embed="rId4"/>
          <a:stretch>
            <a:fillRect/>
          </a:stretch>
        </p:blipFill>
        <p:spPr>
          <a:xfrm>
            <a:off x="2581386" y="3681290"/>
            <a:ext cx="4381880" cy="2103302"/>
          </a:xfrm>
          <a:prstGeom prst="rect">
            <a:avLst/>
          </a:prstGeom>
        </p:spPr>
      </p:pic>
    </p:spTree>
    <p:extLst>
      <p:ext uri="{BB962C8B-B14F-4D97-AF65-F5344CB8AC3E}">
        <p14:creationId xmlns:p14="http://schemas.microsoft.com/office/powerpoint/2010/main" val="394688529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Desing pattern Object Mother</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r>
              <a:rPr lang="pt-BR" sz="2000" dirty="0">
                <a:solidFill>
                  <a:schemeClr val="tx2"/>
                </a:solidFill>
                <a:latin typeface="Consolas" panose="020B0609020204030204" pitchFamily="49" charset="0"/>
              </a:rPr>
              <a:t>Centraliza os objetos </a:t>
            </a:r>
            <a:r>
              <a:rPr lang="pt-BR" sz="2000" dirty="0" err="1">
                <a:solidFill>
                  <a:schemeClr val="tx2"/>
                </a:solidFill>
                <a:latin typeface="Consolas" panose="020B0609020204030204" pitchFamily="49" charset="0"/>
              </a:rPr>
              <a:t>mocks</a:t>
            </a:r>
            <a:r>
              <a:rPr lang="pt-BR" sz="2000" dirty="0">
                <a:solidFill>
                  <a:schemeClr val="tx2"/>
                </a:solidFill>
                <a:latin typeface="Consolas" panose="020B0609020204030204" pitchFamily="49" charset="0"/>
              </a:rPr>
              <a:t> deixando assim o código de teste bem mais limpo.</a:t>
            </a:r>
          </a:p>
          <a:p>
            <a:r>
              <a:rPr lang="pt-BR" sz="2000" dirty="0">
                <a:solidFill>
                  <a:schemeClr val="tx2"/>
                </a:solidFill>
                <a:latin typeface="Consolas" panose="020B0609020204030204" pitchFamily="49" charset="0"/>
              </a:rPr>
              <a:t> Veja o exemplo:</a:t>
            </a:r>
            <a:endParaRPr lang="pt-BR" sz="2000" dirty="0"/>
          </a:p>
        </p:txBody>
      </p:sp>
      <p:pic>
        <p:nvPicPr>
          <p:cNvPr id="4" name="Imagem 3">
            <a:extLst>
              <a:ext uri="{FF2B5EF4-FFF2-40B4-BE49-F238E27FC236}">
                <a16:creationId xmlns:a16="http://schemas.microsoft.com/office/drawing/2014/main" id="{8B3F0828-8C26-303D-16F1-3972DAA1A4C2}"/>
              </a:ext>
            </a:extLst>
          </p:cNvPr>
          <p:cNvPicPr>
            <a:picLocks noChangeAspect="1"/>
          </p:cNvPicPr>
          <p:nvPr/>
        </p:nvPicPr>
        <p:blipFill>
          <a:blip r:embed="rId2"/>
          <a:stretch>
            <a:fillRect/>
          </a:stretch>
        </p:blipFill>
        <p:spPr>
          <a:xfrm>
            <a:off x="835224" y="1992675"/>
            <a:ext cx="8824725" cy="3810330"/>
          </a:xfrm>
          <a:prstGeom prst="rect">
            <a:avLst/>
          </a:prstGeom>
        </p:spPr>
      </p:pic>
    </p:spTree>
    <p:extLst>
      <p:ext uri="{BB962C8B-B14F-4D97-AF65-F5344CB8AC3E}">
        <p14:creationId xmlns:p14="http://schemas.microsoft.com/office/powerpoint/2010/main" val="391640899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Desing pattern Object Mother</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r>
              <a:rPr lang="pt-BR" sz="2000" dirty="0">
                <a:solidFill>
                  <a:schemeClr val="tx2"/>
                </a:solidFill>
                <a:latin typeface="Consolas" panose="020B0609020204030204" pitchFamily="49" charset="0"/>
              </a:rPr>
              <a:t>Classe </a:t>
            </a:r>
            <a:r>
              <a:rPr lang="pt-BR" sz="2000" dirty="0" err="1">
                <a:solidFill>
                  <a:schemeClr val="tx2"/>
                </a:solidFill>
                <a:latin typeface="Consolas" panose="020B0609020204030204" pitchFamily="49" charset="0"/>
              </a:rPr>
              <a:t>Object</a:t>
            </a:r>
            <a:r>
              <a:rPr lang="pt-BR" sz="2000" dirty="0">
                <a:solidFill>
                  <a:schemeClr val="tx2"/>
                </a:solidFill>
                <a:latin typeface="Consolas" panose="020B0609020204030204" pitchFamily="49" charset="0"/>
              </a:rPr>
              <a:t> </a:t>
            </a:r>
            <a:r>
              <a:rPr lang="pt-BR" sz="2000" dirty="0" err="1">
                <a:solidFill>
                  <a:schemeClr val="tx2"/>
                </a:solidFill>
                <a:latin typeface="Consolas" panose="020B0609020204030204" pitchFamily="49" charset="0"/>
              </a:rPr>
              <a:t>Mother</a:t>
            </a:r>
            <a:r>
              <a:rPr lang="pt-BR" sz="2000" dirty="0">
                <a:solidFill>
                  <a:schemeClr val="tx2"/>
                </a:solidFill>
                <a:latin typeface="Consolas" panose="020B0609020204030204" pitchFamily="49" charset="0"/>
              </a:rPr>
              <a:t> para Cliente:</a:t>
            </a:r>
            <a:endParaRPr lang="pt-BR" sz="2000" dirty="0"/>
          </a:p>
        </p:txBody>
      </p:sp>
      <p:pic>
        <p:nvPicPr>
          <p:cNvPr id="4" name="Imagem 3">
            <a:extLst>
              <a:ext uri="{FF2B5EF4-FFF2-40B4-BE49-F238E27FC236}">
                <a16:creationId xmlns:a16="http://schemas.microsoft.com/office/drawing/2014/main" id="{8B1CF2F2-13F1-37D6-1912-7B87459696DC}"/>
              </a:ext>
            </a:extLst>
          </p:cNvPr>
          <p:cNvPicPr>
            <a:picLocks noChangeAspect="1"/>
          </p:cNvPicPr>
          <p:nvPr/>
        </p:nvPicPr>
        <p:blipFill>
          <a:blip r:embed="rId2"/>
          <a:stretch>
            <a:fillRect/>
          </a:stretch>
        </p:blipFill>
        <p:spPr>
          <a:xfrm>
            <a:off x="3364738" y="1540767"/>
            <a:ext cx="4595258" cy="4374259"/>
          </a:xfrm>
          <a:prstGeom prst="rect">
            <a:avLst/>
          </a:prstGeom>
        </p:spPr>
      </p:pic>
    </p:spTree>
    <p:extLst>
      <p:ext uri="{BB962C8B-B14F-4D97-AF65-F5344CB8AC3E}">
        <p14:creationId xmlns:p14="http://schemas.microsoft.com/office/powerpoint/2010/main" val="215513143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Desing pattern Object Mother</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r>
              <a:rPr lang="pt-BR" sz="2000" dirty="0">
                <a:solidFill>
                  <a:schemeClr val="tx2"/>
                </a:solidFill>
                <a:latin typeface="Consolas" panose="020B0609020204030204" pitchFamily="49" charset="0"/>
              </a:rPr>
              <a:t>Teste utilizando o </a:t>
            </a:r>
            <a:r>
              <a:rPr lang="pt-BR" sz="2000" dirty="0" err="1">
                <a:solidFill>
                  <a:schemeClr val="tx2"/>
                </a:solidFill>
                <a:latin typeface="Consolas" panose="020B0609020204030204" pitchFamily="49" charset="0"/>
              </a:rPr>
              <a:t>Object</a:t>
            </a:r>
            <a:r>
              <a:rPr lang="pt-BR" sz="2000" dirty="0">
                <a:solidFill>
                  <a:schemeClr val="tx2"/>
                </a:solidFill>
                <a:latin typeface="Consolas" panose="020B0609020204030204" pitchFamily="49" charset="0"/>
              </a:rPr>
              <a:t> </a:t>
            </a:r>
            <a:r>
              <a:rPr lang="pt-BR" sz="2000" dirty="0" err="1">
                <a:solidFill>
                  <a:schemeClr val="tx2"/>
                </a:solidFill>
                <a:latin typeface="Consolas" panose="020B0609020204030204" pitchFamily="49" charset="0"/>
              </a:rPr>
              <a:t>Mother</a:t>
            </a:r>
            <a:r>
              <a:rPr lang="pt-BR" sz="2000" dirty="0">
                <a:solidFill>
                  <a:schemeClr val="tx2"/>
                </a:solidFill>
                <a:latin typeface="Consolas" panose="020B0609020204030204" pitchFamily="49" charset="0"/>
              </a:rPr>
              <a:t> :</a:t>
            </a:r>
            <a:endParaRPr lang="pt-BR" sz="2000" dirty="0"/>
          </a:p>
        </p:txBody>
      </p:sp>
      <p:pic>
        <p:nvPicPr>
          <p:cNvPr id="5" name="Imagem 4">
            <a:extLst>
              <a:ext uri="{FF2B5EF4-FFF2-40B4-BE49-F238E27FC236}">
                <a16:creationId xmlns:a16="http://schemas.microsoft.com/office/drawing/2014/main" id="{065A4B82-13B1-4496-AC3A-82619C8D6504}"/>
              </a:ext>
            </a:extLst>
          </p:cNvPr>
          <p:cNvPicPr>
            <a:picLocks noChangeAspect="1"/>
          </p:cNvPicPr>
          <p:nvPr/>
        </p:nvPicPr>
        <p:blipFill>
          <a:blip r:embed="rId2"/>
          <a:stretch>
            <a:fillRect/>
          </a:stretch>
        </p:blipFill>
        <p:spPr>
          <a:xfrm>
            <a:off x="1489088" y="1805260"/>
            <a:ext cx="8893311" cy="1173582"/>
          </a:xfrm>
          <a:prstGeom prst="rect">
            <a:avLst/>
          </a:prstGeom>
        </p:spPr>
      </p:pic>
    </p:spTree>
    <p:extLst>
      <p:ext uri="{BB962C8B-B14F-4D97-AF65-F5344CB8AC3E}">
        <p14:creationId xmlns:p14="http://schemas.microsoft.com/office/powerpoint/2010/main" val="138383376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D4D5F1C-1D0D-45D0-B12D-A10865B1805B}"/>
              </a:ext>
            </a:extLst>
          </p:cNvPr>
          <p:cNvSpPr>
            <a:spLocks noGrp="1"/>
          </p:cNvSpPr>
          <p:nvPr>
            <p:ph type="body" sz="quarter" idx="10"/>
          </p:nvPr>
        </p:nvSpPr>
        <p:spPr/>
        <p:txBody>
          <a:bodyPr/>
          <a:lstStyle/>
          <a:p>
            <a:r>
              <a:rPr lang="en-US" dirty="0"/>
              <a:t>Desing pattern builder</a:t>
            </a:r>
          </a:p>
        </p:txBody>
      </p:sp>
      <p:sp>
        <p:nvSpPr>
          <p:cNvPr id="10" name="Text Placeholder 9">
            <a:extLst>
              <a:ext uri="{FF2B5EF4-FFF2-40B4-BE49-F238E27FC236}">
                <a16:creationId xmlns:a16="http://schemas.microsoft.com/office/drawing/2014/main" id="{0FB0663C-B231-4F80-A963-6446819D648F}"/>
              </a:ext>
            </a:extLst>
          </p:cNvPr>
          <p:cNvSpPr>
            <a:spLocks noGrp="1"/>
          </p:cNvSpPr>
          <p:nvPr>
            <p:ph type="body" sz="quarter" idx="11"/>
          </p:nvPr>
        </p:nvSpPr>
        <p:spPr/>
        <p:txBody>
          <a:bodyPr/>
          <a:lstStyle/>
          <a:p>
            <a:endParaRPr lang="en-US" sz="2200"/>
          </a:p>
        </p:txBody>
      </p:sp>
      <p:sp>
        <p:nvSpPr>
          <p:cNvPr id="4" name="TextBox 3">
            <a:extLst>
              <a:ext uri="{FF2B5EF4-FFF2-40B4-BE49-F238E27FC236}">
                <a16:creationId xmlns:a16="http://schemas.microsoft.com/office/drawing/2014/main" id="{71241200-A0F1-49A6-85A6-7F64779BFD17}"/>
              </a:ext>
            </a:extLst>
          </p:cNvPr>
          <p:cNvSpPr txBox="1"/>
          <p:nvPr/>
        </p:nvSpPr>
        <p:spPr>
          <a:xfrm>
            <a:off x="2455824" y="3859805"/>
            <a:ext cx="1531188" cy="1631216"/>
          </a:xfrm>
          <a:prstGeom prst="rect">
            <a:avLst/>
          </a:prstGeom>
          <a:noFill/>
        </p:spPr>
        <p:txBody>
          <a:bodyPr wrap="none" rtlCol="0">
            <a:spAutoFit/>
          </a:bodyPr>
          <a:lstStyle/>
          <a:p>
            <a:r>
              <a:rPr lang="en-US" sz="10000" spc="-300" dirty="0">
                <a:solidFill>
                  <a:schemeClr val="bg1"/>
                </a:solidFill>
                <a:latin typeface="Arial Narrow" panose="020B0606020202030204" pitchFamily="34" charset="0"/>
                <a:cs typeface="Arial" panose="020B0604020202020204" pitchFamily="34" charset="0"/>
              </a:rPr>
              <a:t>4.9</a:t>
            </a:r>
          </a:p>
        </p:txBody>
      </p:sp>
    </p:spTree>
    <p:extLst>
      <p:ext uri="{BB962C8B-B14F-4D97-AF65-F5344CB8AC3E}">
        <p14:creationId xmlns:p14="http://schemas.microsoft.com/office/powerpoint/2010/main" val="3079402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en-US" dirty="0"/>
              <a:t>Desing pattern Builder </a:t>
            </a:r>
            <a:r>
              <a:rPr lang="en-US" dirty="0" err="1"/>
              <a:t>em</a:t>
            </a:r>
            <a:r>
              <a:rPr lang="en-US" dirty="0"/>
              <a:t> testes</a:t>
            </a:r>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r>
              <a:rPr lang="pt-BR" sz="2000" dirty="0">
                <a:solidFill>
                  <a:schemeClr val="tx2"/>
                </a:solidFill>
                <a:latin typeface="Consolas" panose="020B0609020204030204" pitchFamily="49" charset="0"/>
              </a:rPr>
              <a:t>O padrão builder é muito utilizado em testes, pois muitas vezes, temos que criar um objeto grande e o builder deixa então o código mais limpo e mais fluente. Podemos conciliar o padrão </a:t>
            </a:r>
            <a:r>
              <a:rPr lang="pt-BR" sz="2000" dirty="0" err="1">
                <a:solidFill>
                  <a:schemeClr val="tx2"/>
                </a:solidFill>
                <a:latin typeface="Consolas" panose="020B0609020204030204" pitchFamily="49" charset="0"/>
              </a:rPr>
              <a:t>Object</a:t>
            </a:r>
            <a:r>
              <a:rPr lang="pt-BR" sz="2000" dirty="0">
                <a:solidFill>
                  <a:schemeClr val="tx2"/>
                </a:solidFill>
                <a:latin typeface="Consolas" panose="020B0609020204030204" pitchFamily="49" charset="0"/>
              </a:rPr>
              <a:t> </a:t>
            </a:r>
            <a:r>
              <a:rPr lang="pt-BR" sz="2000" dirty="0" err="1">
                <a:solidFill>
                  <a:schemeClr val="tx2"/>
                </a:solidFill>
                <a:latin typeface="Consolas" panose="020B0609020204030204" pitchFamily="49" charset="0"/>
              </a:rPr>
              <a:t>Mother</a:t>
            </a:r>
            <a:r>
              <a:rPr lang="pt-BR" sz="2000" dirty="0">
                <a:solidFill>
                  <a:schemeClr val="tx2"/>
                </a:solidFill>
                <a:latin typeface="Consolas" panose="020B0609020204030204" pitchFamily="49" charset="0"/>
              </a:rPr>
              <a:t> com o </a:t>
            </a:r>
            <a:r>
              <a:rPr lang="pt-BR" sz="2000" dirty="0" err="1">
                <a:solidFill>
                  <a:schemeClr val="tx2"/>
                </a:solidFill>
                <a:latin typeface="Consolas" panose="020B0609020204030204" pitchFamily="49" charset="0"/>
              </a:rPr>
              <a:t>Padrao</a:t>
            </a:r>
            <a:r>
              <a:rPr lang="pt-BR" sz="2000" dirty="0">
                <a:solidFill>
                  <a:schemeClr val="tx2"/>
                </a:solidFill>
                <a:latin typeface="Consolas" panose="020B0609020204030204" pitchFamily="49" charset="0"/>
              </a:rPr>
              <a:t> Builder.</a:t>
            </a:r>
            <a:endParaRPr lang="pt-BR" sz="2000" dirty="0"/>
          </a:p>
        </p:txBody>
      </p:sp>
      <p:pic>
        <p:nvPicPr>
          <p:cNvPr id="4" name="Imagem 3">
            <a:extLst>
              <a:ext uri="{FF2B5EF4-FFF2-40B4-BE49-F238E27FC236}">
                <a16:creationId xmlns:a16="http://schemas.microsoft.com/office/drawing/2014/main" id="{220EFECA-1885-7804-E332-A518A24E9296}"/>
              </a:ext>
            </a:extLst>
          </p:cNvPr>
          <p:cNvPicPr>
            <a:picLocks noChangeAspect="1"/>
          </p:cNvPicPr>
          <p:nvPr/>
        </p:nvPicPr>
        <p:blipFill>
          <a:blip r:embed="rId2"/>
          <a:stretch>
            <a:fillRect/>
          </a:stretch>
        </p:blipFill>
        <p:spPr>
          <a:xfrm>
            <a:off x="2519264" y="2336496"/>
            <a:ext cx="6569009" cy="3071126"/>
          </a:xfrm>
          <a:prstGeom prst="rect">
            <a:avLst/>
          </a:prstGeom>
        </p:spPr>
      </p:pic>
    </p:spTree>
    <p:extLst>
      <p:ext uri="{BB962C8B-B14F-4D97-AF65-F5344CB8AC3E}">
        <p14:creationId xmlns:p14="http://schemas.microsoft.com/office/powerpoint/2010/main" val="12088730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0D4D5F1C-1D0D-45D0-B12D-A10865B1805B}"/>
              </a:ext>
            </a:extLst>
          </p:cNvPr>
          <p:cNvSpPr>
            <a:spLocks noGrp="1"/>
          </p:cNvSpPr>
          <p:nvPr>
            <p:ph type="body" sz="quarter" idx="10"/>
          </p:nvPr>
        </p:nvSpPr>
        <p:spPr>
          <a:xfrm>
            <a:off x="4101271" y="4417443"/>
            <a:ext cx="8012172" cy="588189"/>
          </a:xfrm>
        </p:spPr>
        <p:txBody>
          <a:bodyPr/>
          <a:lstStyle/>
          <a:p>
            <a:r>
              <a:rPr lang="en-US" dirty="0" err="1"/>
              <a:t>Agradecimento</a:t>
            </a:r>
            <a:r>
              <a:rPr lang="en-US" dirty="0"/>
              <a:t>, </a:t>
            </a:r>
            <a:r>
              <a:rPr lang="en-US" dirty="0" err="1"/>
              <a:t>dúvidas</a:t>
            </a:r>
            <a:r>
              <a:rPr lang="en-US" dirty="0"/>
              <a:t> &amp; </a:t>
            </a:r>
            <a:r>
              <a:rPr lang="en-US" dirty="0" err="1"/>
              <a:t>finalização</a:t>
            </a:r>
            <a:endParaRPr lang="en-US" dirty="0"/>
          </a:p>
        </p:txBody>
      </p:sp>
      <p:sp>
        <p:nvSpPr>
          <p:cNvPr id="10" name="Text Placeholder 9">
            <a:extLst>
              <a:ext uri="{FF2B5EF4-FFF2-40B4-BE49-F238E27FC236}">
                <a16:creationId xmlns:a16="http://schemas.microsoft.com/office/drawing/2014/main" id="{0FB0663C-B231-4F80-A963-6446819D648F}"/>
              </a:ext>
            </a:extLst>
          </p:cNvPr>
          <p:cNvSpPr>
            <a:spLocks noGrp="1"/>
          </p:cNvSpPr>
          <p:nvPr>
            <p:ph type="body" sz="quarter" idx="11"/>
          </p:nvPr>
        </p:nvSpPr>
        <p:spPr/>
        <p:txBody>
          <a:bodyPr/>
          <a:lstStyle/>
          <a:p>
            <a:endParaRPr lang="en-US" sz="2200"/>
          </a:p>
        </p:txBody>
      </p:sp>
      <p:sp>
        <p:nvSpPr>
          <p:cNvPr id="4" name="TextBox 3">
            <a:extLst>
              <a:ext uri="{FF2B5EF4-FFF2-40B4-BE49-F238E27FC236}">
                <a16:creationId xmlns:a16="http://schemas.microsoft.com/office/drawing/2014/main" id="{71241200-A0F1-49A6-85A6-7F64779BFD17}"/>
              </a:ext>
            </a:extLst>
          </p:cNvPr>
          <p:cNvSpPr txBox="1"/>
          <p:nvPr/>
        </p:nvSpPr>
        <p:spPr>
          <a:xfrm>
            <a:off x="2455824" y="3859805"/>
            <a:ext cx="1277914" cy="1631216"/>
          </a:xfrm>
          <a:prstGeom prst="rect">
            <a:avLst/>
          </a:prstGeom>
          <a:noFill/>
        </p:spPr>
        <p:txBody>
          <a:bodyPr wrap="none" rtlCol="0">
            <a:spAutoFit/>
          </a:bodyPr>
          <a:lstStyle/>
          <a:p>
            <a:r>
              <a:rPr lang="en-US" sz="10000" spc="-300" dirty="0">
                <a:solidFill>
                  <a:schemeClr val="bg1"/>
                </a:solidFill>
                <a:latin typeface="Arial Narrow" panose="020B0606020202030204" pitchFamily="34" charset="0"/>
                <a:cs typeface="Arial" panose="020B0604020202020204" pitchFamily="34" charset="0"/>
              </a:rPr>
              <a:t>05</a:t>
            </a:r>
          </a:p>
        </p:txBody>
      </p:sp>
    </p:spTree>
    <p:extLst>
      <p:ext uri="{BB962C8B-B14F-4D97-AF65-F5344CB8AC3E}">
        <p14:creationId xmlns:p14="http://schemas.microsoft.com/office/powerpoint/2010/main" val="34286851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C757A88D-B646-40E5-8E3C-8C75F56FD876}"/>
              </a:ext>
            </a:extLst>
          </p:cNvPr>
          <p:cNvSpPr>
            <a:spLocks noGrp="1"/>
          </p:cNvSpPr>
          <p:nvPr>
            <p:ph type="title"/>
          </p:nvPr>
        </p:nvSpPr>
        <p:spPr/>
        <p:txBody>
          <a:bodyPr/>
          <a:lstStyle/>
          <a:p>
            <a:r>
              <a:rPr lang="pt-BR" dirty="0"/>
              <a:t>Próximos tópicos sobre testes</a:t>
            </a:r>
            <a:endParaRPr lang="en-US" dirty="0"/>
          </a:p>
        </p:txBody>
      </p:sp>
      <p:sp>
        <p:nvSpPr>
          <p:cNvPr id="3" name="Subtítulo 2">
            <a:extLst>
              <a:ext uri="{FF2B5EF4-FFF2-40B4-BE49-F238E27FC236}">
                <a16:creationId xmlns:a16="http://schemas.microsoft.com/office/drawing/2014/main" id="{DA4D92D9-1F70-3BFB-A086-D1D5859347DB}"/>
              </a:ext>
            </a:extLst>
          </p:cNvPr>
          <p:cNvSpPr>
            <a:spLocks noGrp="1"/>
          </p:cNvSpPr>
          <p:nvPr>
            <p:ph type="subTitle" idx="1"/>
          </p:nvPr>
        </p:nvSpPr>
        <p:spPr/>
        <p:txBody>
          <a:bodyPr/>
          <a:lstStyle/>
          <a:p>
            <a:pPr marL="342900" indent="-342900">
              <a:buFont typeface="Arial" panose="020B0604020202020204" pitchFamily="34" charset="0"/>
              <a:buChar char="•"/>
            </a:pPr>
            <a:r>
              <a:rPr lang="pt-BR" sz="2000" b="1" dirty="0">
                <a:solidFill>
                  <a:schemeClr val="tx2"/>
                </a:solidFill>
                <a:latin typeface="Consolas" panose="020B0609020204030204" pitchFamily="49" charset="0"/>
              </a:rPr>
              <a:t>Spy </a:t>
            </a:r>
            <a:r>
              <a:rPr lang="pt-BR" sz="2000" b="1" dirty="0">
                <a:solidFill>
                  <a:schemeClr val="tx2"/>
                </a:solidFill>
                <a:latin typeface="Consolas" panose="020B0609020204030204" pitchFamily="49" charset="0"/>
                <a:sym typeface="Wingdings" panose="05000000000000000000" pitchFamily="2" charset="2"/>
              </a:rPr>
              <a:t> espionando os objetos reais </a:t>
            </a:r>
            <a:endParaRPr lang="pt-BR" sz="2000" b="1" dirty="0">
              <a:solidFill>
                <a:schemeClr val="tx2"/>
              </a:solidFill>
              <a:latin typeface="Consolas" panose="020B0609020204030204" pitchFamily="49" charset="0"/>
            </a:endParaRPr>
          </a:p>
          <a:p>
            <a:pPr marL="342900" indent="-342900">
              <a:buFont typeface="Arial" panose="020B0604020202020204" pitchFamily="34" charset="0"/>
              <a:buChar char="•"/>
            </a:pPr>
            <a:r>
              <a:rPr lang="pt-BR" sz="2000" b="1" dirty="0">
                <a:solidFill>
                  <a:schemeClr val="tx2"/>
                </a:solidFill>
                <a:latin typeface="Consolas" panose="020B0609020204030204" pitchFamily="49" charset="0"/>
              </a:rPr>
              <a:t>@Nested </a:t>
            </a:r>
            <a:r>
              <a:rPr lang="pt-BR" sz="2000" b="1" dirty="0">
                <a:solidFill>
                  <a:schemeClr val="tx2"/>
                </a:solidFill>
                <a:latin typeface="Consolas" panose="020B0609020204030204" pitchFamily="49" charset="0"/>
                <a:sym typeface="Wingdings" panose="05000000000000000000" pitchFamily="2" charset="2"/>
              </a:rPr>
              <a:t> utilizando classes aninhadas para organizar os testes </a:t>
            </a:r>
            <a:endParaRPr lang="pt-BR" sz="2000" b="1" dirty="0">
              <a:solidFill>
                <a:schemeClr val="tx2"/>
              </a:solidFill>
              <a:latin typeface="Consolas" panose="020B0609020204030204" pitchFamily="49" charset="0"/>
            </a:endParaRPr>
          </a:p>
          <a:p>
            <a:pPr marL="342900" indent="-342900">
              <a:buFont typeface="Arial" panose="020B0604020202020204" pitchFamily="34" charset="0"/>
              <a:buChar char="•"/>
            </a:pPr>
            <a:r>
              <a:rPr lang="pt-BR" sz="2000" b="1" dirty="0">
                <a:solidFill>
                  <a:schemeClr val="tx2"/>
                </a:solidFill>
                <a:latin typeface="Consolas" panose="020B0609020204030204" pitchFamily="49" charset="0"/>
              </a:rPr>
              <a:t>Anotações do @InjectMock, @InjectSpy, @Mock, @Spy</a:t>
            </a:r>
          </a:p>
          <a:p>
            <a:pPr marL="342900" indent="-342900">
              <a:buFont typeface="Arial" panose="020B0604020202020204" pitchFamily="34" charset="0"/>
              <a:buChar char="•"/>
            </a:pPr>
            <a:r>
              <a:rPr lang="pt-BR" sz="2000" b="1" dirty="0">
                <a:solidFill>
                  <a:schemeClr val="tx2"/>
                </a:solidFill>
                <a:latin typeface="Consolas" panose="020B0609020204030204" pitchFamily="49" charset="0"/>
              </a:rPr>
              <a:t>@Mock do </a:t>
            </a:r>
            <a:r>
              <a:rPr lang="pt-BR" sz="2000" b="1" dirty="0" err="1">
                <a:solidFill>
                  <a:schemeClr val="tx2"/>
                </a:solidFill>
                <a:latin typeface="Consolas" panose="020B0609020204030204" pitchFamily="49" charset="0"/>
              </a:rPr>
              <a:t>Quarkus</a:t>
            </a:r>
            <a:endParaRPr lang="pt-BR" sz="2000" b="1" dirty="0">
              <a:solidFill>
                <a:schemeClr val="tx2"/>
              </a:solidFill>
              <a:latin typeface="Consolas" panose="020B0609020204030204" pitchFamily="49" charset="0"/>
            </a:endParaRPr>
          </a:p>
          <a:p>
            <a:pPr marL="342900" indent="-342900">
              <a:buFont typeface="Arial" panose="020B0604020202020204" pitchFamily="34" charset="0"/>
              <a:buChar char="•"/>
            </a:pPr>
            <a:r>
              <a:rPr lang="pt-BR" sz="2000" b="1" dirty="0" err="1">
                <a:solidFill>
                  <a:schemeClr val="tx2"/>
                </a:solidFill>
                <a:latin typeface="Consolas" panose="020B0609020204030204" pitchFamily="49" charset="0"/>
              </a:rPr>
              <a:t>Mock</a:t>
            </a:r>
            <a:r>
              <a:rPr lang="pt-BR" sz="2000" b="1" dirty="0">
                <a:solidFill>
                  <a:schemeClr val="tx2"/>
                </a:solidFill>
                <a:latin typeface="Consolas" panose="020B0609020204030204" pitchFamily="49" charset="0"/>
              </a:rPr>
              <a:t> de métodos estáticos (</a:t>
            </a:r>
            <a:r>
              <a:rPr lang="pt-BR" sz="2000" b="1" dirty="0" err="1">
                <a:solidFill>
                  <a:schemeClr val="tx2"/>
                </a:solidFill>
                <a:latin typeface="Consolas" panose="020B0609020204030204" pitchFamily="49" charset="0"/>
              </a:rPr>
              <a:t>mockito-inline</a:t>
            </a:r>
            <a:r>
              <a:rPr lang="pt-BR" sz="2000" b="1" dirty="0">
                <a:solidFill>
                  <a:schemeClr val="tx2"/>
                </a:solidFill>
                <a:latin typeface="Consolas" panose="020B0609020204030204" pitchFamily="49" charset="0"/>
              </a:rPr>
              <a:t>)</a:t>
            </a:r>
            <a:endParaRPr lang="pt-BR" b="1" dirty="0">
              <a:solidFill>
                <a:schemeClr val="tx2"/>
              </a:solidFill>
              <a:latin typeface="Consolas" panose="020B0609020204030204" pitchFamily="49" charset="0"/>
            </a:endParaRPr>
          </a:p>
          <a:p>
            <a:pPr marL="342900" indent="-342900">
              <a:buFont typeface="Arial" panose="020B0604020202020204" pitchFamily="34" charset="0"/>
              <a:buChar char="•"/>
            </a:pPr>
            <a:r>
              <a:rPr lang="pt-BR" sz="2000" b="1" dirty="0">
                <a:solidFill>
                  <a:schemeClr val="tx2"/>
                </a:solidFill>
                <a:latin typeface="Consolas" panose="020B0609020204030204" pitchFamily="49" charset="0"/>
              </a:rPr>
              <a:t>Testes parametrizados - @ParameterizedTest e @MethodSource</a:t>
            </a:r>
          </a:p>
          <a:p>
            <a:pPr marL="342900" indent="-342900">
              <a:buFont typeface="Arial" panose="020B0604020202020204" pitchFamily="34" charset="0"/>
              <a:buChar char="•"/>
            </a:pPr>
            <a:r>
              <a:rPr lang="pt-BR" sz="2000" b="1" dirty="0" err="1">
                <a:solidFill>
                  <a:schemeClr val="tx2"/>
                </a:solidFill>
                <a:latin typeface="Consolas" panose="020B0609020204030204" pitchFamily="49" charset="0"/>
              </a:rPr>
              <a:t>Hamcrest</a:t>
            </a:r>
            <a:r>
              <a:rPr lang="pt-BR" sz="2000" b="1" dirty="0">
                <a:solidFill>
                  <a:schemeClr val="tx2"/>
                </a:solidFill>
                <a:latin typeface="Consolas" panose="020B0609020204030204" pitchFamily="49" charset="0"/>
              </a:rPr>
              <a:t>, </a:t>
            </a:r>
            <a:r>
              <a:rPr lang="pt-BR" sz="2000" b="1" dirty="0" err="1">
                <a:solidFill>
                  <a:schemeClr val="tx2"/>
                </a:solidFill>
                <a:latin typeface="Consolas" panose="020B0609020204030204" pitchFamily="49" charset="0"/>
              </a:rPr>
              <a:t>AssertJ</a:t>
            </a:r>
            <a:r>
              <a:rPr lang="pt-BR" sz="2000" b="1" dirty="0">
                <a:solidFill>
                  <a:schemeClr val="tx2"/>
                </a:solidFill>
                <a:latin typeface="Consolas" panose="020B0609020204030204" pitchFamily="49" charset="0"/>
              </a:rPr>
              <a:t> </a:t>
            </a:r>
            <a:r>
              <a:rPr lang="pt-BR" sz="2000" b="1" dirty="0">
                <a:solidFill>
                  <a:schemeClr val="tx2"/>
                </a:solidFill>
                <a:latin typeface="Consolas" panose="020B0609020204030204" pitchFamily="49" charset="0"/>
                <a:sym typeface="Wingdings" panose="05000000000000000000" pitchFamily="2" charset="2"/>
              </a:rPr>
              <a:t> tornando mais fluente os testes</a:t>
            </a:r>
            <a:endParaRPr lang="pt-BR" sz="2000" b="1" dirty="0">
              <a:solidFill>
                <a:schemeClr val="tx2"/>
              </a:solidFill>
              <a:latin typeface="Consolas" panose="020B0609020204030204" pitchFamily="49" charset="0"/>
            </a:endParaRPr>
          </a:p>
          <a:p>
            <a:pPr marL="342900" indent="-342900">
              <a:buFont typeface="Arial" panose="020B0604020202020204" pitchFamily="34" charset="0"/>
              <a:buChar char="•"/>
            </a:pPr>
            <a:r>
              <a:rPr lang="pt-BR" sz="2000" b="1" dirty="0">
                <a:solidFill>
                  <a:schemeClr val="tx2"/>
                </a:solidFill>
                <a:latin typeface="Consolas" panose="020B0609020204030204" pitchFamily="49" charset="0"/>
              </a:rPr>
              <a:t>Testes de Integração</a:t>
            </a:r>
          </a:p>
          <a:p>
            <a:pPr marL="342900" indent="-342900">
              <a:buFont typeface="Arial" panose="020B0604020202020204" pitchFamily="34" charset="0"/>
              <a:buChar char="•"/>
            </a:pPr>
            <a:r>
              <a:rPr lang="pt-BR" sz="2000" b="1" dirty="0" err="1">
                <a:solidFill>
                  <a:schemeClr val="tx2"/>
                </a:solidFill>
                <a:latin typeface="Consolas" panose="020B0609020204030204" pitchFamily="49" charset="0"/>
              </a:rPr>
              <a:t>application.properties</a:t>
            </a:r>
            <a:r>
              <a:rPr lang="pt-BR" sz="2000" b="1" dirty="0">
                <a:solidFill>
                  <a:schemeClr val="tx2"/>
                </a:solidFill>
                <a:latin typeface="Consolas" panose="020B0609020204030204" pitchFamily="49" charset="0"/>
              </a:rPr>
              <a:t> específica para os testes</a:t>
            </a:r>
          </a:p>
          <a:p>
            <a:pPr marL="342900" indent="-342900">
              <a:buFont typeface="Arial" panose="020B0604020202020204" pitchFamily="34" charset="0"/>
              <a:buChar char="•"/>
            </a:pPr>
            <a:r>
              <a:rPr lang="pt-BR" sz="2000" b="1" dirty="0" err="1">
                <a:solidFill>
                  <a:schemeClr val="tx2"/>
                </a:solidFill>
                <a:latin typeface="Consolas" panose="020B0609020204030204" pitchFamily="49" charset="0"/>
              </a:rPr>
              <a:t>TestContainer</a:t>
            </a:r>
            <a:endParaRPr lang="pt-BR" sz="2000" b="1" dirty="0">
              <a:solidFill>
                <a:schemeClr val="tx2"/>
              </a:solidFill>
              <a:latin typeface="Consolas" panose="020B0609020204030204" pitchFamily="49" charset="0"/>
            </a:endParaRPr>
          </a:p>
          <a:p>
            <a:pPr marL="342900" indent="-342900">
              <a:buFont typeface="Arial" panose="020B0604020202020204" pitchFamily="34" charset="0"/>
              <a:buChar char="•"/>
            </a:pPr>
            <a:r>
              <a:rPr lang="pt-BR" sz="2000" b="1" dirty="0" err="1">
                <a:solidFill>
                  <a:schemeClr val="tx2"/>
                </a:solidFill>
                <a:latin typeface="Consolas" panose="020B0609020204030204" pitchFamily="49" charset="0"/>
              </a:rPr>
              <a:t>MockMVC</a:t>
            </a:r>
            <a:endParaRPr lang="pt-BR" sz="2000" b="1" dirty="0">
              <a:solidFill>
                <a:schemeClr val="tx2"/>
              </a:solidFill>
              <a:latin typeface="Consolas" panose="020B0609020204030204" pitchFamily="49" charset="0"/>
            </a:endParaRPr>
          </a:p>
          <a:p>
            <a:pPr marL="342900" indent="-342900">
              <a:buFont typeface="Arial" panose="020B0604020202020204" pitchFamily="34" charset="0"/>
              <a:buChar char="•"/>
            </a:pPr>
            <a:r>
              <a:rPr lang="pt-BR" sz="2000" b="1" dirty="0">
                <a:solidFill>
                  <a:schemeClr val="tx2"/>
                </a:solidFill>
                <a:latin typeface="Consolas" panose="020B0609020204030204" pitchFamily="49" charset="0"/>
              </a:rPr>
              <a:t>Utilização do H2 em testes unitários </a:t>
            </a:r>
            <a:r>
              <a:rPr lang="pt-BR" sz="2000" b="1" dirty="0">
                <a:solidFill>
                  <a:schemeClr val="tx2"/>
                </a:solidFill>
                <a:latin typeface="Consolas" panose="020B0609020204030204" pitchFamily="49" charset="0"/>
                <a:sym typeface="Wingdings" panose="05000000000000000000" pitchFamily="2" charset="2"/>
              </a:rPr>
              <a:t> controlando ciclos</a:t>
            </a:r>
            <a:endParaRPr lang="pt-BR" sz="2000" b="1" dirty="0">
              <a:solidFill>
                <a:schemeClr val="tx2"/>
              </a:solidFill>
              <a:latin typeface="Consolas" panose="020B0609020204030204" pitchFamily="49" charset="0"/>
            </a:endParaRPr>
          </a:p>
          <a:p>
            <a:pPr marL="342900" indent="-342900">
              <a:buFont typeface="Arial" panose="020B0604020202020204" pitchFamily="34" charset="0"/>
              <a:buChar char="•"/>
            </a:pPr>
            <a:endParaRPr lang="pt-BR" sz="2000" b="1" dirty="0">
              <a:solidFill>
                <a:schemeClr val="tx2"/>
              </a:solidFill>
              <a:latin typeface="Consolas" panose="020B0609020204030204" pitchFamily="49" charset="0"/>
            </a:endParaRPr>
          </a:p>
          <a:p>
            <a:pPr marL="342900" indent="-342900">
              <a:buFont typeface="Arial" panose="020B0604020202020204" pitchFamily="34" charset="0"/>
              <a:buChar char="•"/>
            </a:pPr>
            <a:endParaRPr lang="pt-BR" sz="2000" b="1" dirty="0">
              <a:solidFill>
                <a:schemeClr val="tx2"/>
              </a:solidFill>
              <a:latin typeface="Consolas" panose="020B0609020204030204" pitchFamily="49" charset="0"/>
            </a:endParaRPr>
          </a:p>
          <a:p>
            <a:pPr marL="342900" indent="-342900">
              <a:buFont typeface="Arial" panose="020B0604020202020204" pitchFamily="34" charset="0"/>
              <a:buChar char="•"/>
            </a:pPr>
            <a:endParaRPr lang="pt-BR" sz="2000" b="1" dirty="0">
              <a:solidFill>
                <a:schemeClr val="tx2"/>
              </a:solidFill>
              <a:latin typeface="Consolas" panose="020B0609020204030204" pitchFamily="49" charset="0"/>
            </a:endParaRPr>
          </a:p>
          <a:p>
            <a:endParaRPr lang="en-US" sz="2000" dirty="0">
              <a:solidFill>
                <a:schemeClr val="tx2"/>
              </a:solidFill>
              <a:latin typeface="Consolas" panose="020B0609020204030204" pitchFamily="49" charset="0"/>
            </a:endParaRPr>
          </a:p>
          <a:p>
            <a:endParaRPr lang="pt-BR" sz="2000" b="0" dirty="0">
              <a:solidFill>
                <a:srgbClr val="C9D1D9"/>
              </a:solidFill>
              <a:effectLst/>
              <a:latin typeface="Consolas" panose="020B0609020204030204" pitchFamily="49" charset="0"/>
            </a:endParaRPr>
          </a:p>
          <a:p>
            <a:endParaRPr lang="pt-BR" sz="2800" b="0" dirty="0">
              <a:solidFill>
                <a:srgbClr val="C9D1D9"/>
              </a:solidFill>
              <a:effectLst/>
              <a:latin typeface="Consolas" panose="020B0609020204030204" pitchFamily="49" charset="0"/>
            </a:endParaRPr>
          </a:p>
          <a:p>
            <a:endParaRPr lang="fr-FR" sz="2400" b="0" dirty="0">
              <a:solidFill>
                <a:srgbClr val="C9D1D9"/>
              </a:solidFill>
              <a:effectLst/>
              <a:latin typeface="Consolas" panose="020B0609020204030204" pitchFamily="49" charset="0"/>
            </a:endParaRPr>
          </a:p>
          <a:p>
            <a:br>
              <a:rPr lang="fr-FR" sz="2400" b="0" dirty="0">
                <a:solidFill>
                  <a:srgbClr val="C9D1D9"/>
                </a:solidFill>
                <a:effectLst/>
                <a:latin typeface="Consolas" panose="020B0609020204030204" pitchFamily="49" charset="0"/>
              </a:rPr>
            </a:br>
            <a:endParaRPr lang="fr-FR" sz="2400" b="0" dirty="0">
              <a:solidFill>
                <a:srgbClr val="C9D1D9"/>
              </a:solidFill>
              <a:effectLst/>
              <a:latin typeface="Consolas" panose="020B0609020204030204" pitchFamily="49" charset="0"/>
            </a:endParaRPr>
          </a:p>
          <a:p>
            <a:endParaRPr lang="pt-BR" sz="2000" dirty="0"/>
          </a:p>
        </p:txBody>
      </p:sp>
    </p:spTree>
    <p:extLst>
      <p:ext uri="{BB962C8B-B14F-4D97-AF65-F5344CB8AC3E}">
        <p14:creationId xmlns:p14="http://schemas.microsoft.com/office/powerpoint/2010/main" val="83253463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23C81C3-1D69-4319-8C11-AA9D041AC5CC}"/>
              </a:ext>
            </a:extLst>
          </p:cNvPr>
          <p:cNvSpPr>
            <a:spLocks noGrp="1"/>
          </p:cNvSpPr>
          <p:nvPr>
            <p:ph type="subTitle" idx="1"/>
          </p:nvPr>
        </p:nvSpPr>
        <p:spPr/>
        <p:txBody>
          <a:bodyPr/>
          <a:lstStyle/>
          <a:p>
            <a:pPr algn="r"/>
            <a:r>
              <a:rPr lang="pt-BR" dirty="0" err="1">
                <a:hlinkClick r:id="rId2"/>
              </a:rPr>
              <a:t>JUnit</a:t>
            </a:r>
            <a:r>
              <a:rPr lang="pt-BR" dirty="0">
                <a:hlinkClick r:id="rId2"/>
              </a:rPr>
              <a:t> 5</a:t>
            </a:r>
            <a:endParaRPr lang="pt-BR" dirty="0"/>
          </a:p>
          <a:p>
            <a:pPr algn="r"/>
            <a:r>
              <a:rPr lang="pt-BR" dirty="0" err="1">
                <a:hlinkClick r:id="rId3"/>
              </a:rPr>
              <a:t>Mockito</a:t>
            </a:r>
            <a:r>
              <a:rPr lang="pt-BR" dirty="0">
                <a:hlinkClick r:id="rId3"/>
              </a:rPr>
              <a:t> framework site</a:t>
            </a:r>
            <a:endParaRPr lang="pt-BR" dirty="0"/>
          </a:p>
          <a:p>
            <a:pPr algn="r"/>
            <a:r>
              <a:rPr lang="pt-BR" dirty="0">
                <a:hlinkClick r:id="rId4"/>
              </a:rPr>
              <a:t>REST </a:t>
            </a:r>
            <a:r>
              <a:rPr lang="pt-BR" dirty="0" err="1">
                <a:hlinkClick r:id="rId4"/>
              </a:rPr>
              <a:t>Assured</a:t>
            </a:r>
            <a:r>
              <a:rPr lang="pt-BR" dirty="0">
                <a:hlinkClick r:id="rId4"/>
              </a:rPr>
              <a:t> (rest-assured.io)</a:t>
            </a:r>
            <a:endParaRPr lang="pt-BR" dirty="0"/>
          </a:p>
          <a:p>
            <a:pPr algn="r"/>
            <a:r>
              <a:rPr lang="fr-FR" dirty="0" err="1">
                <a:hlinkClick r:id="rId5"/>
              </a:rPr>
              <a:t>AssertJ</a:t>
            </a:r>
            <a:r>
              <a:rPr lang="fr-FR" dirty="0">
                <a:hlinkClick r:id="rId5"/>
              </a:rPr>
              <a:t> - fluent assertions java </a:t>
            </a:r>
            <a:r>
              <a:rPr lang="fr-FR" dirty="0" err="1">
                <a:hlinkClick r:id="rId5"/>
              </a:rPr>
              <a:t>library</a:t>
            </a:r>
            <a:endParaRPr lang="fr-FR" dirty="0"/>
          </a:p>
          <a:p>
            <a:pPr algn="r"/>
            <a:r>
              <a:rPr lang="pt-BR" dirty="0" err="1">
                <a:hlinkClick r:id="rId6"/>
              </a:rPr>
              <a:t>Hamcrest</a:t>
            </a:r>
            <a:r>
              <a:rPr lang="pt-BR" dirty="0">
                <a:hlinkClick r:id="rId6"/>
              </a:rPr>
              <a:t> Tutorial</a:t>
            </a:r>
            <a:endParaRPr lang="pt-BR" dirty="0"/>
          </a:p>
          <a:p>
            <a:pPr algn="r"/>
            <a:r>
              <a:rPr lang="pt-BR" dirty="0" err="1">
                <a:hlinkClick r:id="rId7"/>
              </a:rPr>
              <a:t>Testcontainers</a:t>
            </a:r>
            <a:r>
              <a:rPr lang="pt-BR" dirty="0">
                <a:hlinkClick r:id="rId7"/>
              </a:rPr>
              <a:t> for Java</a:t>
            </a:r>
            <a:endParaRPr lang="en-US" dirty="0">
              <a:hlinkClick r:id="rId8"/>
            </a:endParaRPr>
          </a:p>
          <a:p>
            <a:pPr algn="r"/>
            <a:r>
              <a:rPr lang="en-US" dirty="0">
                <a:hlinkClick r:id="rId8"/>
              </a:rPr>
              <a:t>Guide to JUnit 5 Parameterized Tests | </a:t>
            </a:r>
            <a:r>
              <a:rPr lang="en-US" dirty="0" err="1">
                <a:hlinkClick r:id="rId8"/>
              </a:rPr>
              <a:t>Baeldung</a:t>
            </a:r>
            <a:endParaRPr lang="en-US" dirty="0"/>
          </a:p>
          <a:p>
            <a:pPr algn="r"/>
            <a:r>
              <a:rPr lang="pt-BR" dirty="0" err="1">
                <a:hlinkClick r:id="rId9"/>
              </a:rPr>
              <a:t>Intro</a:t>
            </a:r>
            <a:r>
              <a:rPr lang="pt-BR" dirty="0">
                <a:hlinkClick r:id="rId9"/>
              </a:rPr>
              <a:t> </a:t>
            </a:r>
            <a:r>
              <a:rPr lang="pt-BR" dirty="0" err="1">
                <a:hlinkClick r:id="rId9"/>
              </a:rPr>
              <a:t>to</a:t>
            </a:r>
            <a:r>
              <a:rPr lang="pt-BR" dirty="0">
                <a:hlinkClick r:id="rId9"/>
              </a:rPr>
              <a:t> </a:t>
            </a:r>
            <a:r>
              <a:rPr lang="pt-BR" dirty="0" err="1">
                <a:hlinkClick r:id="rId9"/>
              </a:rPr>
              <a:t>JaCoCo</a:t>
            </a:r>
            <a:r>
              <a:rPr lang="pt-BR" dirty="0">
                <a:hlinkClick r:id="rId9"/>
              </a:rPr>
              <a:t> | </a:t>
            </a:r>
            <a:r>
              <a:rPr lang="pt-BR" dirty="0" err="1">
                <a:hlinkClick r:id="rId9"/>
              </a:rPr>
              <a:t>Baeldung</a:t>
            </a:r>
            <a:endParaRPr lang="pt-BR" dirty="0"/>
          </a:p>
          <a:p>
            <a:pPr algn="r"/>
            <a:r>
              <a:rPr lang="pt-BR" dirty="0">
                <a:hlinkClick r:id="rId10"/>
              </a:rPr>
              <a:t>Os diferentes tipos de testes em software | </a:t>
            </a:r>
            <a:r>
              <a:rPr lang="pt-BR" dirty="0" err="1">
                <a:hlinkClick r:id="rId10"/>
              </a:rPr>
              <a:t>Atlassian</a:t>
            </a:r>
            <a:endParaRPr lang="pt-BR" dirty="0"/>
          </a:p>
          <a:p>
            <a:pPr algn="r"/>
            <a:r>
              <a:rPr lang="pt-BR" dirty="0" err="1">
                <a:hlinkClick r:id="rId11"/>
              </a:rPr>
              <a:t>Artillery</a:t>
            </a:r>
            <a:r>
              <a:rPr lang="pt-BR" dirty="0">
                <a:hlinkClick r:id="rId11"/>
              </a:rPr>
              <a:t> | Cloud-</a:t>
            </a:r>
            <a:r>
              <a:rPr lang="pt-BR" dirty="0" err="1">
                <a:hlinkClick r:id="rId11"/>
              </a:rPr>
              <a:t>scale</a:t>
            </a:r>
            <a:r>
              <a:rPr lang="pt-BR" dirty="0">
                <a:hlinkClick r:id="rId11"/>
              </a:rPr>
              <a:t> </a:t>
            </a:r>
            <a:r>
              <a:rPr lang="pt-BR" dirty="0" err="1">
                <a:hlinkClick r:id="rId11"/>
              </a:rPr>
              <a:t>Load</a:t>
            </a:r>
            <a:r>
              <a:rPr lang="pt-BR" dirty="0">
                <a:hlinkClick r:id="rId11"/>
              </a:rPr>
              <a:t> </a:t>
            </a:r>
            <a:r>
              <a:rPr lang="pt-BR" dirty="0" err="1">
                <a:hlinkClick r:id="rId11"/>
              </a:rPr>
              <a:t>Testing</a:t>
            </a:r>
            <a:endParaRPr lang="pt-BR" dirty="0"/>
          </a:p>
          <a:p>
            <a:pPr algn="r"/>
            <a:r>
              <a:rPr lang="pt-BR" dirty="0">
                <a:hlinkClick r:id="rId12"/>
              </a:rPr>
              <a:t>Apache </a:t>
            </a:r>
            <a:r>
              <a:rPr lang="pt-BR" dirty="0" err="1">
                <a:hlinkClick r:id="rId12"/>
              </a:rPr>
              <a:t>JMeter</a:t>
            </a:r>
            <a:r>
              <a:rPr lang="pt-BR" dirty="0">
                <a:hlinkClick r:id="rId12"/>
              </a:rPr>
              <a:t> - Apache </a:t>
            </a:r>
            <a:r>
              <a:rPr lang="pt-BR" dirty="0" err="1">
                <a:hlinkClick r:id="rId12"/>
              </a:rPr>
              <a:t>JMeter</a:t>
            </a:r>
            <a:r>
              <a:rPr lang="pt-BR" dirty="0">
                <a:hlinkClick r:id="rId12"/>
              </a:rPr>
              <a:t>™</a:t>
            </a:r>
            <a:endParaRPr lang="pt-BR" dirty="0"/>
          </a:p>
          <a:p>
            <a:pPr algn="r"/>
            <a:r>
              <a:rPr lang="pt-BR" dirty="0">
                <a:hlinkClick r:id="rId13"/>
              </a:rPr>
              <a:t>No - Yes Meme </a:t>
            </a:r>
            <a:r>
              <a:rPr lang="pt-BR" dirty="0" err="1">
                <a:hlinkClick r:id="rId13"/>
              </a:rPr>
              <a:t>Generator</a:t>
            </a:r>
            <a:r>
              <a:rPr lang="pt-BR" dirty="0">
                <a:hlinkClick r:id="rId13"/>
              </a:rPr>
              <a:t> – </a:t>
            </a:r>
            <a:r>
              <a:rPr lang="pt-BR" dirty="0" err="1">
                <a:hlinkClick r:id="rId13"/>
              </a:rPr>
              <a:t>Imgflip</a:t>
            </a:r>
            <a:endParaRPr lang="pt-BR" dirty="0"/>
          </a:p>
          <a:p>
            <a:pPr algn="r"/>
            <a:r>
              <a:rPr lang="pt-BR" dirty="0">
                <a:hlinkClick r:id="rId14"/>
              </a:rPr>
              <a:t>Descubra o que é Shift-</a:t>
            </a:r>
            <a:r>
              <a:rPr lang="pt-BR" dirty="0" err="1">
                <a:hlinkClick r:id="rId14"/>
              </a:rPr>
              <a:t>Left</a:t>
            </a:r>
            <a:r>
              <a:rPr lang="pt-BR" dirty="0">
                <a:hlinkClick r:id="rId14"/>
              </a:rPr>
              <a:t> </a:t>
            </a:r>
            <a:r>
              <a:rPr lang="pt-BR" dirty="0" err="1">
                <a:hlinkClick r:id="rId14"/>
              </a:rPr>
              <a:t>Testing</a:t>
            </a:r>
            <a:r>
              <a:rPr lang="pt-BR" dirty="0">
                <a:hlinkClick r:id="rId14"/>
              </a:rPr>
              <a:t> | </a:t>
            </a:r>
            <a:r>
              <a:rPr lang="pt-BR" dirty="0" err="1">
                <a:hlinkClick r:id="rId14"/>
              </a:rPr>
              <a:t>by</a:t>
            </a:r>
            <a:r>
              <a:rPr lang="pt-BR" dirty="0">
                <a:hlinkClick r:id="rId14"/>
              </a:rPr>
              <a:t> Tainara Reis | Revista TSPI | </a:t>
            </a:r>
            <a:r>
              <a:rPr lang="pt-BR" dirty="0" err="1">
                <a:hlinkClick r:id="rId14"/>
              </a:rPr>
              <a:t>Medium</a:t>
            </a:r>
            <a:endParaRPr lang="pt-BR" dirty="0"/>
          </a:p>
          <a:p>
            <a:pPr algn="r"/>
            <a:endParaRPr lang="pt-BR" dirty="0"/>
          </a:p>
          <a:p>
            <a:pPr algn="r"/>
            <a:r>
              <a:rPr lang="pt-BR" dirty="0">
                <a:hlinkClick r:id="rId15"/>
              </a:rPr>
              <a:t>Link do repositório: </a:t>
            </a:r>
            <a:r>
              <a:rPr lang="pt-BR" dirty="0" err="1">
                <a:hlinkClick r:id="rId15"/>
              </a:rPr>
              <a:t>lucksjb</a:t>
            </a:r>
            <a:r>
              <a:rPr lang="pt-BR" dirty="0">
                <a:hlinkClick r:id="rId15"/>
              </a:rPr>
              <a:t>/qualidade-e-teste-de-software (github.com)</a:t>
            </a:r>
            <a:endParaRPr lang="en-US" dirty="0"/>
          </a:p>
          <a:p>
            <a:endParaRPr lang="en-US" u="sng" dirty="0"/>
          </a:p>
        </p:txBody>
      </p:sp>
      <p:sp>
        <p:nvSpPr>
          <p:cNvPr id="4" name="Title 3">
            <a:extLst>
              <a:ext uri="{FF2B5EF4-FFF2-40B4-BE49-F238E27FC236}">
                <a16:creationId xmlns:a16="http://schemas.microsoft.com/office/drawing/2014/main" id="{449DCB1F-5984-4ECA-BEB3-7CBCB76DF90D}"/>
              </a:ext>
            </a:extLst>
          </p:cNvPr>
          <p:cNvSpPr>
            <a:spLocks noGrp="1"/>
          </p:cNvSpPr>
          <p:nvPr>
            <p:ph type="title"/>
          </p:nvPr>
        </p:nvSpPr>
        <p:spPr/>
        <p:txBody>
          <a:bodyPr/>
          <a:lstStyle/>
          <a:p>
            <a:r>
              <a:rPr lang="en-US" dirty="0"/>
              <a:t>Links </a:t>
            </a:r>
            <a:r>
              <a:rPr lang="en-US" dirty="0" err="1"/>
              <a:t>úteis</a:t>
            </a:r>
            <a:endParaRPr lang="en-US" dirty="0"/>
          </a:p>
        </p:txBody>
      </p:sp>
    </p:spTree>
    <p:extLst>
      <p:ext uri="{BB962C8B-B14F-4D97-AF65-F5344CB8AC3E}">
        <p14:creationId xmlns:p14="http://schemas.microsoft.com/office/powerpoint/2010/main" val="340361174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23C81C3-1D69-4319-8C11-AA9D041AC5CC}"/>
              </a:ext>
            </a:extLst>
          </p:cNvPr>
          <p:cNvSpPr>
            <a:spLocks noGrp="1"/>
          </p:cNvSpPr>
          <p:nvPr>
            <p:ph type="subTitle" idx="1"/>
          </p:nvPr>
        </p:nvSpPr>
        <p:spPr/>
        <p:txBody>
          <a:bodyPr/>
          <a:lstStyle/>
          <a:p>
            <a:pPr algn="r"/>
            <a:r>
              <a:rPr lang="en-US" dirty="0"/>
              <a:t>Código Limpo - </a:t>
            </a:r>
            <a:r>
              <a:rPr lang="en-US" dirty="0" err="1"/>
              <a:t>Habilidades</a:t>
            </a:r>
            <a:r>
              <a:rPr lang="en-US" dirty="0"/>
              <a:t> </a:t>
            </a:r>
            <a:r>
              <a:rPr lang="en-US" dirty="0" err="1"/>
              <a:t>práticas</a:t>
            </a:r>
            <a:r>
              <a:rPr lang="en-US" dirty="0"/>
              <a:t> do Agile Software </a:t>
            </a:r>
          </a:p>
          <a:p>
            <a:pPr algn="r"/>
            <a:r>
              <a:rPr lang="en-US" dirty="0"/>
              <a:t>Robert C. Martin</a:t>
            </a:r>
          </a:p>
          <a:p>
            <a:pPr algn="r"/>
            <a:endParaRPr lang="en-US" dirty="0"/>
          </a:p>
          <a:p>
            <a:pPr algn="r"/>
            <a:r>
              <a:rPr lang="en-US" dirty="0"/>
              <a:t>Software com </a:t>
            </a:r>
            <a:r>
              <a:rPr lang="en-US" dirty="0" err="1"/>
              <a:t>qualidade</a:t>
            </a:r>
            <a:r>
              <a:rPr lang="en-US" dirty="0"/>
              <a:t> – </a:t>
            </a:r>
            <a:r>
              <a:rPr lang="en-US" dirty="0" err="1"/>
              <a:t>Pensando</a:t>
            </a:r>
            <a:r>
              <a:rPr lang="en-US" dirty="0"/>
              <a:t> e </a:t>
            </a:r>
            <a:r>
              <a:rPr lang="en-US" dirty="0" err="1"/>
              <a:t>idealizando</a:t>
            </a:r>
            <a:r>
              <a:rPr lang="en-US" dirty="0"/>
              <a:t> Sistemas</a:t>
            </a:r>
          </a:p>
          <a:p>
            <a:pPr algn="r"/>
            <a:r>
              <a:rPr lang="en-US" dirty="0"/>
              <a:t>Gerald. M. Weinberg</a:t>
            </a:r>
          </a:p>
          <a:p>
            <a:pPr algn="r"/>
            <a:endParaRPr lang="en-US" dirty="0"/>
          </a:p>
          <a:p>
            <a:pPr algn="r"/>
            <a:r>
              <a:rPr lang="en-US" dirty="0"/>
              <a:t>TDD – </a:t>
            </a:r>
            <a:r>
              <a:rPr lang="en-US" dirty="0" err="1"/>
              <a:t>Desenvolvimento</a:t>
            </a:r>
            <a:r>
              <a:rPr lang="en-US" dirty="0"/>
              <a:t> </a:t>
            </a:r>
            <a:r>
              <a:rPr lang="en-US" dirty="0" err="1"/>
              <a:t>Guiado</a:t>
            </a:r>
            <a:r>
              <a:rPr lang="en-US" dirty="0"/>
              <a:t> </a:t>
            </a:r>
            <a:r>
              <a:rPr lang="en-US" dirty="0" err="1"/>
              <a:t>por</a:t>
            </a:r>
            <a:r>
              <a:rPr lang="en-US" dirty="0"/>
              <a:t> Testes </a:t>
            </a:r>
          </a:p>
          <a:p>
            <a:pPr algn="r"/>
            <a:r>
              <a:rPr lang="en-US" dirty="0"/>
              <a:t>Kent Beck</a:t>
            </a:r>
          </a:p>
          <a:p>
            <a:pPr algn="r"/>
            <a:endParaRPr lang="en-US" dirty="0"/>
          </a:p>
          <a:p>
            <a:pPr algn="r"/>
            <a:r>
              <a:rPr lang="en-US" dirty="0" err="1"/>
              <a:t>Refatoração</a:t>
            </a:r>
            <a:r>
              <a:rPr lang="en-US" dirty="0"/>
              <a:t> – </a:t>
            </a:r>
            <a:r>
              <a:rPr lang="en-US" dirty="0" err="1"/>
              <a:t>Aperfeiçoando</a:t>
            </a:r>
            <a:r>
              <a:rPr lang="en-US" dirty="0"/>
              <a:t> o design de </a:t>
            </a:r>
            <a:r>
              <a:rPr lang="en-US" dirty="0" err="1"/>
              <a:t>softwares</a:t>
            </a:r>
            <a:r>
              <a:rPr lang="en-US" dirty="0"/>
              <a:t> </a:t>
            </a:r>
            <a:r>
              <a:rPr lang="en-US" dirty="0" err="1"/>
              <a:t>existentes</a:t>
            </a:r>
            <a:endParaRPr lang="en-US" dirty="0"/>
          </a:p>
          <a:p>
            <a:pPr algn="r"/>
            <a:r>
              <a:rPr lang="en-US" dirty="0"/>
              <a:t>Martin Fowler com </a:t>
            </a:r>
            <a:r>
              <a:rPr lang="en-US" dirty="0" err="1"/>
              <a:t>contribuições</a:t>
            </a:r>
            <a:r>
              <a:rPr lang="en-US" dirty="0"/>
              <a:t> de Kent Beck</a:t>
            </a:r>
          </a:p>
          <a:p>
            <a:pPr algn="r"/>
            <a:endParaRPr lang="en-US" dirty="0"/>
          </a:p>
          <a:p>
            <a:endParaRPr lang="en-US" u="sng" dirty="0"/>
          </a:p>
        </p:txBody>
      </p:sp>
      <p:sp>
        <p:nvSpPr>
          <p:cNvPr id="4" name="Title 3">
            <a:extLst>
              <a:ext uri="{FF2B5EF4-FFF2-40B4-BE49-F238E27FC236}">
                <a16:creationId xmlns:a16="http://schemas.microsoft.com/office/drawing/2014/main" id="{449DCB1F-5984-4ECA-BEB3-7CBCB76DF90D}"/>
              </a:ext>
            </a:extLst>
          </p:cNvPr>
          <p:cNvSpPr>
            <a:spLocks noGrp="1"/>
          </p:cNvSpPr>
          <p:nvPr>
            <p:ph type="title"/>
          </p:nvPr>
        </p:nvSpPr>
        <p:spPr/>
        <p:txBody>
          <a:bodyPr/>
          <a:lstStyle/>
          <a:p>
            <a:r>
              <a:rPr lang="en-US" dirty="0" err="1"/>
              <a:t>Bibliografia</a:t>
            </a:r>
            <a:endParaRPr lang="en-US" dirty="0"/>
          </a:p>
        </p:txBody>
      </p:sp>
    </p:spTree>
    <p:extLst>
      <p:ext uri="{BB962C8B-B14F-4D97-AF65-F5344CB8AC3E}">
        <p14:creationId xmlns:p14="http://schemas.microsoft.com/office/powerpoint/2010/main" val="2107773977"/>
      </p:ext>
    </p:extLst>
  </p:cSld>
  <p:clrMapOvr>
    <a:masterClrMapping/>
  </p:clrMapOvr>
</p:sld>
</file>

<file path=ppt/theme/theme1.xml><?xml version="1.0" encoding="utf-8"?>
<a:theme xmlns:a="http://schemas.openxmlformats.org/drawingml/2006/main" name="Office Theme">
  <a:themeElements>
    <a:clrScheme name="Stefanini">
      <a:dk1>
        <a:srgbClr val="000000"/>
      </a:dk1>
      <a:lt1>
        <a:srgbClr val="FFFFFF"/>
      </a:lt1>
      <a:dk2>
        <a:srgbClr val="0B1F52"/>
      </a:dk2>
      <a:lt2>
        <a:srgbClr val="E7E6E6"/>
      </a:lt2>
      <a:accent1>
        <a:srgbClr val="0081DB"/>
      </a:accent1>
      <a:accent2>
        <a:srgbClr val="00AFDE"/>
      </a:accent2>
      <a:accent3>
        <a:srgbClr val="0E958D"/>
      </a:accent3>
      <a:accent4>
        <a:srgbClr val="451EA5"/>
      </a:accent4>
      <a:accent5>
        <a:srgbClr val="D32473"/>
      </a:accent5>
      <a:accent6>
        <a:srgbClr val="FF7F38"/>
      </a:accent6>
      <a:hlink>
        <a:srgbClr val="0081DB"/>
      </a:hlink>
      <a:folHlink>
        <a:srgbClr val="00AFDE"/>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e004929-f728-477b-a423-9e360e36522f">
      <Terms xmlns="http://schemas.microsoft.com/office/infopath/2007/PartnerControls"/>
    </lcf76f155ced4ddcb4097134ff3c332f>
    <TaxCatchAll xmlns="a352fa5d-7664-482b-bc6c-573182b57f61"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C7DE6251EE0DA143924EB7FB593BCB18" ma:contentTypeVersion="13" ma:contentTypeDescription="Create a new document." ma:contentTypeScope="" ma:versionID="f406ebad3f6eb52590d2430b2d3e801c">
  <xsd:schema xmlns:xsd="http://www.w3.org/2001/XMLSchema" xmlns:xs="http://www.w3.org/2001/XMLSchema" xmlns:p="http://schemas.microsoft.com/office/2006/metadata/properties" xmlns:ns2="3e004929-f728-477b-a423-9e360e36522f" xmlns:ns3="a352fa5d-7664-482b-bc6c-573182b57f61" targetNamespace="http://schemas.microsoft.com/office/2006/metadata/properties" ma:root="true" ma:fieldsID="0c39b1649effec52670ad13709ff4d00" ns2:_="" ns3:_="">
    <xsd:import namespace="3e004929-f728-477b-a423-9e360e36522f"/>
    <xsd:import namespace="a352fa5d-7664-482b-bc6c-573182b57f61"/>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3:TaxCatchAll"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e004929-f728-477b-a423-9e360e36522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52f0f075-d9ba-42f1-8fe6-73475dbdc579" ma:termSetId="09814cd3-568e-fe90-9814-8d621ff8fb84" ma:anchorId="fba54fb3-c3e1-fe81-a776-ca4b69148c4d" ma:open="true" ma:isKeyword="false">
      <xsd:complexType>
        <xsd:sequence>
          <xsd:element ref="pc:Terms" minOccurs="0" maxOccurs="1"/>
        </xsd:sequence>
      </xsd:complexType>
    </xsd:element>
    <xsd:element name="MediaServiceDateTaken" ma:index="19" nillable="true" ma:displayName="MediaServiceDateTaken" ma:hidden="true" ma:indexed="true" ma:internalName="MediaServiceDateTake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352fa5d-7664-482b-bc6c-573182b57f6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18" nillable="true" ma:displayName="Taxonomy Catch All Column" ma:hidden="true" ma:list="{6831ba29-cbc7-4a01-aeac-ef71b650307f}" ma:internalName="TaxCatchAll" ma:showField="CatchAllData" ma:web="a352fa5d-7664-482b-bc6c-573182b57f6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0171B4E-0C71-420E-981C-D71D23286756}">
  <ds:schemaRefs>
    <ds:schemaRef ds:uri="3e004929-f728-477b-a423-9e360e36522f"/>
    <ds:schemaRef ds:uri="a352fa5d-7664-482b-bc6c-573182b57f61"/>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D5440CA-0356-46AD-8CAA-B9CE342B967C}">
  <ds:schemaRefs>
    <ds:schemaRef ds:uri="3e004929-f728-477b-a423-9e360e36522f"/>
    <ds:schemaRef ds:uri="a352fa5d-7664-482b-bc6c-573182b57f6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1377C700-27F4-4D50-97A3-7BE8AB07D1CE}">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3656</TotalTime>
  <Words>5071</Words>
  <Application>Microsoft Office PowerPoint</Application>
  <PresentationFormat>Widescreen</PresentationFormat>
  <Paragraphs>618</Paragraphs>
  <Slides>100</Slides>
  <Notes>14</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100</vt:i4>
      </vt:variant>
    </vt:vector>
  </HeadingPairs>
  <TitlesOfParts>
    <vt:vector size="108" baseType="lpstr">
      <vt:lpstr>Arial</vt:lpstr>
      <vt:lpstr>Arial Narrow</vt:lpstr>
      <vt:lpstr>Calibri</vt:lpstr>
      <vt:lpstr>Consolas</vt:lpstr>
      <vt:lpstr>Roboto</vt:lpstr>
      <vt:lpstr>Source Sans Pro</vt:lpstr>
      <vt:lpstr>ui-monospace</vt:lpstr>
      <vt:lpstr>Office Theme</vt:lpstr>
      <vt:lpstr>Apresentação do PowerPoint</vt:lpstr>
      <vt:lpstr>Apresentação do PowerPoint</vt:lpstr>
      <vt:lpstr>Apresentação do PowerPoint</vt:lpstr>
      <vt:lpstr>Apresentação do PowerPoint</vt:lpstr>
      <vt:lpstr>Qualidade &amp; teste de software</vt:lpstr>
      <vt:lpstr>Qualidade de software</vt:lpstr>
      <vt:lpstr>Qualidade de software</vt:lpstr>
      <vt:lpstr>Qualidade de software</vt:lpstr>
      <vt:lpstr>Apresentação do PowerPoint</vt:lpstr>
      <vt:lpstr>Quanto custa um bug</vt:lpstr>
      <vt:lpstr>Shift-left-testing</vt:lpstr>
      <vt:lpstr>Shift-left-testing – Comparação </vt:lpstr>
      <vt:lpstr>O que é um teste?</vt:lpstr>
      <vt:lpstr>Por que escrever testes?</vt:lpstr>
      <vt:lpstr>Por que escrever testes?</vt:lpstr>
      <vt:lpstr>Por que escrever testes?</vt:lpstr>
      <vt:lpstr>Por que escrever testes?</vt:lpstr>
      <vt:lpstr>Teste de Software – pirâmide de testes</vt:lpstr>
      <vt:lpstr>Teste de Software – pirâmide de testes</vt:lpstr>
      <vt:lpstr>Tipos de testes</vt:lpstr>
      <vt:lpstr>Tipos de testes</vt:lpstr>
      <vt:lpstr>Tipos de testes</vt:lpstr>
      <vt:lpstr>Qualidade no software</vt:lpstr>
      <vt:lpstr>Qualidade no software</vt:lpstr>
      <vt:lpstr>Apresentação do PowerPoint</vt:lpstr>
      <vt:lpstr>Medindo a qualidade - sonarQube</vt:lpstr>
      <vt:lpstr>Medindo a qualidade - sonarQube</vt:lpstr>
      <vt:lpstr>Medindo a qualidade – SonarQube</vt:lpstr>
      <vt:lpstr>Medindo a qualidade - sonarQube</vt:lpstr>
      <vt:lpstr>Medindo a qualidade - sonarQube</vt:lpstr>
      <vt:lpstr>Medindo a qualidade – SonarQube – como é verificada a cobertura</vt:lpstr>
      <vt:lpstr>Medindo a qualidade – SonarQube – como é verificada a cobertura</vt:lpstr>
      <vt:lpstr>Medindo a qualidade - sonarQube</vt:lpstr>
      <vt:lpstr>Medindo a qualidade - sonarQube</vt:lpstr>
      <vt:lpstr>Apresentação do PowerPoint</vt:lpstr>
      <vt:lpstr>Apresentação do PowerPoint</vt:lpstr>
      <vt:lpstr>Configurando o sonarQube</vt:lpstr>
      <vt:lpstr>Configurando o sonarQube</vt:lpstr>
      <vt:lpstr>Configurando o  projeto no sonarQube</vt:lpstr>
      <vt:lpstr>Configurando o  projeto no sonarQube</vt:lpstr>
      <vt:lpstr>Configurando o  projeto no sonarQube</vt:lpstr>
      <vt:lpstr>Configurando o  projeto no sonarQube</vt:lpstr>
      <vt:lpstr>Configurando o  projeto no sonarQube</vt:lpstr>
      <vt:lpstr>Configurando o  projeto no sonarQube</vt:lpstr>
      <vt:lpstr>Configurando o  projeto no sonarQube</vt:lpstr>
      <vt:lpstr>Configurando o  projeto no sonarQube</vt:lpstr>
      <vt:lpstr>Configurando o  projeto no SonarQube – criando um quality Gate</vt:lpstr>
      <vt:lpstr>Configurando o  projeto no SonarQube – criando um quality Gate</vt:lpstr>
      <vt:lpstr>Configurando o  projeto no SonarQube – criando um quality Gate</vt:lpstr>
      <vt:lpstr>Configurando o  projeto no SonarQube – criando um quality Gate</vt:lpstr>
      <vt:lpstr>Configurando o  projeto no SonarQube – criando um quality Gate</vt:lpstr>
      <vt:lpstr>Configurando o  projeto no SonarQube – Configurando a cobertura</vt:lpstr>
      <vt:lpstr>Configurando o  projeto no SonarQube – Configurando a cobertura</vt:lpstr>
      <vt:lpstr>Configurando o  projeto no SonarQube – Configurando a cobertura</vt:lpstr>
      <vt:lpstr>Configurando o  projeto no SonarQube – Configurando a cobertura</vt:lpstr>
      <vt:lpstr>Apresentação do PowerPoint</vt:lpstr>
      <vt:lpstr>Teste de software – principio F.I.R.S.T.</vt:lpstr>
      <vt:lpstr>Teste de software – principio F.I.R.S.T.</vt:lpstr>
      <vt:lpstr>Teste de software – principio F.I.R.S.T.</vt:lpstr>
      <vt:lpstr>Teste de software – principio F.I.R.S.T.</vt:lpstr>
      <vt:lpstr>Teste de software – principio F.I.R.S.T.</vt:lpstr>
      <vt:lpstr>Teste de software – principio F.I.R.S.T.</vt:lpstr>
      <vt:lpstr>Apresentação do PowerPoint</vt:lpstr>
      <vt:lpstr>Testes Unitários</vt:lpstr>
      <vt:lpstr>O Projeto</vt:lpstr>
      <vt:lpstr>Criar um projeto no vscode </vt:lpstr>
      <vt:lpstr>Dependências (pom.xml)</vt:lpstr>
      <vt:lpstr>Apresentação do PowerPoint</vt:lpstr>
      <vt:lpstr>Principio Triple A</vt:lpstr>
      <vt:lpstr>Esqueleto de uma classe de testes</vt:lpstr>
      <vt:lpstr>Esqueleto de uma classe de testes</vt:lpstr>
      <vt:lpstr>Asserções forma de validar se o teste passou ou não</vt:lpstr>
      <vt:lpstr>É correto um teste com múltiplas asserções ?</vt:lpstr>
      <vt:lpstr>Nomeando testes</vt:lpstr>
      <vt:lpstr>Nomeando testes</vt:lpstr>
      <vt:lpstr>Nomeando testes</vt:lpstr>
      <vt:lpstr>Nomeando testes – padrão Gherkin BDD (desenvolvimento orientado a comportamento)</vt:lpstr>
      <vt:lpstr>TDD – Desenvolvimento guiado por testes </vt:lpstr>
      <vt:lpstr>Apresentação do PowerPoint</vt:lpstr>
      <vt:lpstr>STUB (dublê)</vt:lpstr>
      <vt:lpstr>STUB (dublê)</vt:lpstr>
      <vt:lpstr>Mocks </vt:lpstr>
      <vt:lpstr>Mocks</vt:lpstr>
      <vt:lpstr>Mocks</vt:lpstr>
      <vt:lpstr>Mocks - Expressões de comportamento mais usadas: </vt:lpstr>
      <vt:lpstr>Mocks - Expressões de comportamento mais usadas: </vt:lpstr>
      <vt:lpstr>Apresentação do PowerPoint</vt:lpstr>
      <vt:lpstr>@QuarkusTest - Levantando o CDI do Quarkus no teste </vt:lpstr>
      <vt:lpstr>Apresentação do PowerPoint</vt:lpstr>
      <vt:lpstr>Desing pattern Object Mother</vt:lpstr>
      <vt:lpstr>Desing pattern Object Mother</vt:lpstr>
      <vt:lpstr>Desing pattern Object Mother</vt:lpstr>
      <vt:lpstr>Desing pattern Object Mother</vt:lpstr>
      <vt:lpstr>Apresentação do PowerPoint</vt:lpstr>
      <vt:lpstr>Desing pattern Builder em testes</vt:lpstr>
      <vt:lpstr>Apresentação do PowerPoint</vt:lpstr>
      <vt:lpstr>Próximos tópicos sobre testes</vt:lpstr>
      <vt:lpstr>Links úteis</vt:lpstr>
      <vt:lpstr>Bibliografia</vt:lpstr>
      <vt:lpstr>Meu contato: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Carla Ferber</dc:creator>
  <cp:lastModifiedBy>Luciano Silva</cp:lastModifiedBy>
  <cp:revision>2</cp:revision>
  <dcterms:created xsi:type="dcterms:W3CDTF">2021-02-24T02:57:51Z</dcterms:created>
  <dcterms:modified xsi:type="dcterms:W3CDTF">2023-06-29T19:22:46Z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ediaServiceImageTags">
    <vt:lpwstr/>
  </property>
  <property fmtid="{D5CDD505-2E9C-101B-9397-08002B2CF9AE}" pid="3" name="ContentTypeId">
    <vt:lpwstr>0x010100C7DE6251EE0DA143924EB7FB593BCB18</vt:lpwstr>
  </property>
  <property fmtid="{D5CDD505-2E9C-101B-9397-08002B2CF9AE}" pid="4" name="MSIP_Label_92b83b4b-2d54-414f-8077-da565f2c0ab9_Enabled">
    <vt:lpwstr>true</vt:lpwstr>
  </property>
  <property fmtid="{D5CDD505-2E9C-101B-9397-08002B2CF9AE}" pid="5" name="MSIP_Label_92b83b4b-2d54-414f-8077-da565f2c0ab9_SetDate">
    <vt:lpwstr>2023-05-24T14:57:44Z</vt:lpwstr>
  </property>
  <property fmtid="{D5CDD505-2E9C-101B-9397-08002B2CF9AE}" pid="6" name="MSIP_Label_92b83b4b-2d54-414f-8077-da565f2c0ab9_Method">
    <vt:lpwstr>Standard</vt:lpwstr>
  </property>
  <property fmtid="{D5CDD505-2E9C-101B-9397-08002B2CF9AE}" pid="7" name="MSIP_Label_92b83b4b-2d54-414f-8077-da565f2c0ab9_Name">
    <vt:lpwstr>92b83b4b-2d54-414f-8077-da565f2c0ab9</vt:lpwstr>
  </property>
  <property fmtid="{D5CDD505-2E9C-101B-9397-08002B2CF9AE}" pid="8" name="MSIP_Label_92b83b4b-2d54-414f-8077-da565f2c0ab9_SiteId">
    <vt:lpwstr>d8bde65a-3ded-4346-9518-670204e6e184</vt:lpwstr>
  </property>
  <property fmtid="{D5CDD505-2E9C-101B-9397-08002B2CF9AE}" pid="9" name="MSIP_Label_92b83b4b-2d54-414f-8077-da565f2c0ab9_ActionId">
    <vt:lpwstr>f9fa7711-8845-4d9c-8ed4-46de8ea372c9</vt:lpwstr>
  </property>
  <property fmtid="{D5CDD505-2E9C-101B-9397-08002B2CF9AE}" pid="10" name="MSIP_Label_92b83b4b-2d54-414f-8077-da565f2c0ab9_ContentBits">
    <vt:lpwstr>0</vt:lpwstr>
  </property>
</Properties>
</file>